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 id="2147483673" r:id="rId3"/>
  </p:sldMasterIdLst>
  <p:notesMasterIdLst>
    <p:notesMasterId r:id="rId31"/>
  </p:notesMasterIdLst>
  <p:sldIdLst>
    <p:sldId id="256" r:id="rId4"/>
    <p:sldId id="257" r:id="rId5"/>
    <p:sldId id="282" r:id="rId6"/>
    <p:sldId id="258" r:id="rId7"/>
    <p:sldId id="259" r:id="rId8"/>
    <p:sldId id="260" r:id="rId9"/>
    <p:sldId id="261" r:id="rId10"/>
    <p:sldId id="262" r:id="rId11"/>
    <p:sldId id="263" r:id="rId12"/>
    <p:sldId id="264" r:id="rId13"/>
    <p:sldId id="265" r:id="rId14"/>
    <p:sldId id="266" r:id="rId15"/>
    <p:sldId id="267" r:id="rId16"/>
    <p:sldId id="279" r:id="rId17"/>
    <p:sldId id="270" r:id="rId18"/>
    <p:sldId id="272" r:id="rId19"/>
    <p:sldId id="280" r:id="rId20"/>
    <p:sldId id="268" r:id="rId21"/>
    <p:sldId id="281" r:id="rId22"/>
    <p:sldId id="273" r:id="rId23"/>
    <p:sldId id="274" r:id="rId24"/>
    <p:sldId id="275" r:id="rId25"/>
    <p:sldId id="276" r:id="rId26"/>
    <p:sldId id="277" r:id="rId27"/>
    <p:sldId id="278" r:id="rId28"/>
    <p:sldId id="283" r:id="rId29"/>
    <p:sldId id="284" r:id="rId30"/>
  </p:sldIdLst>
  <p:sldSz cx="9144000" cy="6858000" type="screen4x3"/>
  <p:notesSz cx="6858000" cy="9144000"/>
  <p:embeddedFontLst>
    <p:embeddedFont>
      <p:font typeface="Impact" panose="020B0806030902050204" pitchFamily="34" charset="0"/>
      <p:regular r:id="rId32"/>
    </p:embeddedFont>
    <p:embeddedFont>
      <p:font typeface="Book Antiqua" panose="02040602050305030304" pitchFamily="18"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Georgia" panose="02040502050405020303" pitchFamily="18" charset="0"/>
      <p:regular r:id="rId41"/>
      <p:bold r:id="rId42"/>
      <p:italic r:id="rId43"/>
      <p:boldItalic r:id="rId44"/>
    </p:embeddedFont>
    <p:embeddedFont>
      <p:font typeface="Permanent Marker" panose="020B0604020202020204" charset="0"/>
      <p:regular r:id="rId45"/>
    </p:embeddedFont>
    <p:embeddedFont>
      <p:font typeface="Quattrocento" panose="020B0604020202020204" charset="0"/>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79C680-FBE7-4FAD-91AD-607D7F3C839F}">
  <a:tblStyle styleId="{BE79C680-FBE7-4FAD-91AD-607D7F3C839F}"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83676" autoAdjust="0"/>
  </p:normalViewPr>
  <p:slideViewPr>
    <p:cSldViewPr snapToGrid="0">
      <p:cViewPr varScale="1">
        <p:scale>
          <a:sx n="74" d="100"/>
          <a:sy n="74" d="100"/>
        </p:scale>
        <p:origin x="172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6699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Presenter: Nikki</a:t>
            </a:r>
          </a:p>
          <a:p>
            <a:pPr lvl="0">
              <a:spcBef>
                <a:spcPts val="0"/>
              </a:spcBef>
              <a:buNone/>
            </a:pPr>
            <a:endParaRPr dirty="0"/>
          </a:p>
        </p:txBody>
      </p:sp>
      <p:sp>
        <p:nvSpPr>
          <p:cNvPr id="214" name="Shape 2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4367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Presenter: Jean</a:t>
            </a:r>
          </a:p>
          <a:p>
            <a:pPr lvl="0" rtl="0">
              <a:spcBef>
                <a:spcPts val="0"/>
              </a:spcBef>
              <a:buNone/>
            </a:pPr>
            <a:endParaRPr dirty="0"/>
          </a:p>
        </p:txBody>
      </p:sp>
      <p:sp>
        <p:nvSpPr>
          <p:cNvPr id="319" name="Shape 3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0413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8" name="Shape 3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Presenter: Nikki</a:t>
            </a:r>
            <a:endParaRPr dirty="0"/>
          </a:p>
        </p:txBody>
      </p:sp>
      <p:sp>
        <p:nvSpPr>
          <p:cNvPr id="329" name="Shape 32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11</a:t>
            </a:fld>
            <a:endParaRPr lang="en-US" dirty="0"/>
          </a:p>
        </p:txBody>
      </p:sp>
    </p:spTree>
    <p:extLst>
      <p:ext uri="{BB962C8B-B14F-4D97-AF65-F5344CB8AC3E}">
        <p14:creationId xmlns:p14="http://schemas.microsoft.com/office/powerpoint/2010/main" val="1068548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Presenter: Nikki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lvl="0" rtl="0">
              <a:spcBef>
                <a:spcPts val="0"/>
              </a:spcBef>
              <a:buNone/>
            </a:pPr>
            <a:endParaRPr lang="en-US" dirty="0"/>
          </a:p>
        </p:txBody>
      </p:sp>
      <p:sp>
        <p:nvSpPr>
          <p:cNvPr id="344" name="Shape 3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2438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0" name="Shape 350"/>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Presenter: Jake</a:t>
            </a:r>
          </a:p>
          <a:p>
            <a:pPr marR="0" lvl="0" algn="l" rtl="0">
              <a:lnSpc>
                <a:spcPct val="100000"/>
              </a:lnSpc>
              <a:spcBef>
                <a:spcPts val="0"/>
              </a:spcBef>
              <a:spcAft>
                <a:spcPts val="0"/>
              </a:spcAft>
              <a:buNone/>
            </a:pPr>
            <a:endParaRPr lang="en-US" dirty="0" smtClean="0"/>
          </a:p>
          <a:p>
            <a:pPr marR="0" lvl="0" algn="l" rtl="0">
              <a:lnSpc>
                <a:spcPct val="100000"/>
              </a:lnSpc>
              <a:spcBef>
                <a:spcPts val="0"/>
              </a:spcBef>
              <a:spcAft>
                <a:spcPts val="0"/>
              </a:spcAft>
              <a:buNone/>
            </a:pPr>
            <a:r>
              <a:rPr lang="en-US" dirty="0" smtClean="0"/>
              <a:t>3G Grant Participation Increases from 2016 to 2017</a:t>
            </a:r>
          </a:p>
          <a:p>
            <a:pPr marR="0" lvl="0" algn="l" rtl="0">
              <a:lnSpc>
                <a:spcPct val="100000"/>
              </a:lnSpc>
              <a:spcBef>
                <a:spcPts val="0"/>
              </a:spcBef>
              <a:spcAft>
                <a:spcPts val="0"/>
              </a:spcAft>
              <a:buNone/>
            </a:pPr>
            <a:r>
              <a:rPr lang="en-US" dirty="0" smtClean="0"/>
              <a:t>-</a:t>
            </a:r>
            <a:r>
              <a:rPr lang="en-US" baseline="0" dirty="0" smtClean="0"/>
              <a:t> </a:t>
            </a:r>
            <a:r>
              <a:rPr lang="en-US" dirty="0" smtClean="0"/>
              <a:t>Next Gen Grant increased 2%</a:t>
            </a:r>
            <a:r>
              <a:rPr lang="en-US" baseline="0" dirty="0" smtClean="0"/>
              <a:t> from 2016 to 2017</a:t>
            </a:r>
          </a:p>
          <a:p>
            <a:pPr marR="0" lvl="0" algn="l" rtl="0">
              <a:lnSpc>
                <a:spcPct val="100000"/>
              </a:lnSpc>
              <a:spcBef>
                <a:spcPts val="0"/>
              </a:spcBef>
              <a:spcAft>
                <a:spcPts val="0"/>
              </a:spcAft>
              <a:buNone/>
            </a:pPr>
            <a:r>
              <a:rPr lang="en-US" baseline="0" dirty="0" smtClean="0"/>
              <a:t>- Matching Grant increased 24% from 2016 to 2017 </a:t>
            </a:r>
          </a:p>
          <a:p>
            <a:pPr marR="0" lvl="0" algn="l" rtl="0">
              <a:lnSpc>
                <a:spcPct val="100000"/>
              </a:lnSpc>
              <a:spcBef>
                <a:spcPts val="0"/>
              </a:spcBef>
              <a:spcAft>
                <a:spcPts val="0"/>
              </a:spcAft>
              <a:buNone/>
            </a:pPr>
            <a:r>
              <a:rPr lang="en-US" baseline="0" dirty="0" smtClean="0"/>
              <a:t>- Family Invite Grant increased by 5 people from 2016 to 2017</a:t>
            </a:r>
            <a:endParaRPr lang="en-US" dirty="0"/>
          </a:p>
        </p:txBody>
      </p:sp>
      <p:sp>
        <p:nvSpPr>
          <p:cNvPr id="351" name="Shape 351"/>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5565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Presenter: Jake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Note: Angie</a:t>
            </a:r>
            <a:r>
              <a:rPr lang="en-US" baseline="0" dirty="0" smtClean="0"/>
              <a:t> has copies of the Ideas for Giving document if anyone wants a hard copy. This can also be accessed via the Members Only section of the TFF website. </a:t>
            </a:r>
            <a:endParaRPr lang="en-US" dirty="0" smtClean="0"/>
          </a:p>
          <a:p>
            <a:endParaRPr lang="en-US" dirty="0" smtClean="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434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Presenter: Annie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lvl="0" rtl="0">
              <a:spcBef>
                <a:spcPts val="0"/>
              </a:spcBef>
              <a:buNone/>
            </a:pPr>
            <a:endParaRPr lang="en-US" dirty="0"/>
          </a:p>
        </p:txBody>
      </p:sp>
      <p:sp>
        <p:nvSpPr>
          <p:cNvPr id="375" name="Shape 3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5098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Presenter: Annie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 Angie will be taking the cards and new mom packs to the hospital Friday morning. Ask for a handful of family to volunteer to go with Angie to help. </a:t>
            </a:r>
            <a:endParaRPr lang="en-US" dirty="0" smtClean="0"/>
          </a:p>
          <a:p>
            <a:pPr lvl="0">
              <a:spcBef>
                <a:spcPts val="0"/>
              </a:spcBef>
              <a:buNone/>
            </a:pPr>
            <a:endParaRPr lang="en-US" dirty="0"/>
          </a:p>
        </p:txBody>
      </p:sp>
      <p:sp>
        <p:nvSpPr>
          <p:cNvPr id="394" name="Shape 3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5612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Presenter: Angie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8209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1" name="Shape 3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Presenter: Angie</a:t>
            </a:r>
          </a:p>
          <a:p>
            <a:pPr lvl="0" rtl="0">
              <a:spcBef>
                <a:spcPts val="0"/>
              </a:spcBef>
              <a:buNone/>
            </a:pPr>
            <a:endParaRPr dirty="0"/>
          </a:p>
        </p:txBody>
      </p:sp>
      <p:sp>
        <p:nvSpPr>
          <p:cNvPr id="362" name="Shape 36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18</a:t>
            </a:fld>
            <a:endParaRPr lang="en-US" dirty="0"/>
          </a:p>
        </p:txBody>
      </p:sp>
    </p:spTree>
    <p:extLst>
      <p:ext uri="{BB962C8B-B14F-4D97-AF65-F5344CB8AC3E}">
        <p14:creationId xmlns:p14="http://schemas.microsoft.com/office/powerpoint/2010/main" val="912124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Presenter: Angie</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5138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1" name="Shape 2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Presenter: Nikki</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22" name="Shape 22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8853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Presenter: Ellie</a:t>
            </a:r>
            <a:r>
              <a:rPr lang="en-US" baseline="0" dirty="0" smtClean="0"/>
              <a:t> and Teresa</a:t>
            </a:r>
            <a:endParaRPr lang="en-US" dirty="0"/>
          </a:p>
        </p:txBody>
      </p:sp>
      <p:sp>
        <p:nvSpPr>
          <p:cNvPr id="401" name="Shape 4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8303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Presenter: Ellie</a:t>
            </a:r>
            <a:r>
              <a:rPr lang="en-US" baseline="0" dirty="0" smtClean="0"/>
              <a:t> and Teresa</a:t>
            </a:r>
            <a:endParaRPr dirty="0"/>
          </a:p>
        </p:txBody>
      </p:sp>
      <p:sp>
        <p:nvSpPr>
          <p:cNvPr id="407" name="Shape 4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3963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16" name="Shape 41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dirty="0" smtClean="0"/>
              <a:t>Presenter: Ellie</a:t>
            </a:r>
            <a:r>
              <a:rPr lang="en-US" baseline="0" dirty="0" smtClean="0"/>
              <a:t> and Teresa</a:t>
            </a: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57637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24" name="Shape 42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dirty="0" smtClean="0"/>
              <a:t>Presenter: Ellie</a:t>
            </a:r>
            <a:r>
              <a:rPr lang="en-US" baseline="0" dirty="0" smtClean="0"/>
              <a:t> and Teresa</a:t>
            </a: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1441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33" name="Shape 43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dirty="0" smtClean="0"/>
              <a:t>Presenter: Ellie</a:t>
            </a:r>
            <a:r>
              <a:rPr lang="en-US" baseline="0" dirty="0" smtClean="0"/>
              <a:t> and Teresa</a:t>
            </a:r>
            <a:endParaRPr lang="en-US" dirty="0"/>
          </a:p>
        </p:txBody>
      </p:sp>
    </p:spTree>
    <p:extLst>
      <p:ext uri="{BB962C8B-B14F-4D97-AF65-F5344CB8AC3E}">
        <p14:creationId xmlns:p14="http://schemas.microsoft.com/office/powerpoint/2010/main" val="3922524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40" name="Shape 44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dirty="0" smtClean="0"/>
              <a:t>Presenter: Ellie</a:t>
            </a:r>
            <a:r>
              <a:rPr lang="en-US" baseline="0" dirty="0" smtClean="0"/>
              <a:t> and Teresa</a:t>
            </a: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6963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Presenter: Ellie</a:t>
            </a:r>
            <a:r>
              <a:rPr lang="en-US" baseline="0" dirty="0" smtClean="0"/>
              <a:t> and Teresa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5544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Presenter: Nikki</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4842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Presenter: Jean</a:t>
            </a:r>
          </a:p>
          <a:p>
            <a:pPr lvl="0" rtl="0">
              <a:spcBef>
                <a:spcPts val="0"/>
              </a:spcBef>
              <a:buNone/>
            </a:pPr>
            <a:endParaRPr dirty="0"/>
          </a:p>
        </p:txBody>
      </p:sp>
      <p:sp>
        <p:nvSpPr>
          <p:cNvPr id="229" name="Shape 22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9705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Presenter: Jean</a:t>
            </a:r>
          </a:p>
          <a:p>
            <a:pPr lvl="0" rtl="0">
              <a:spcBef>
                <a:spcPts val="0"/>
              </a:spcBef>
              <a:buNone/>
            </a:pPr>
            <a:endParaRPr dirty="0"/>
          </a:p>
        </p:txBody>
      </p:sp>
      <p:sp>
        <p:nvSpPr>
          <p:cNvPr id="241" name="Shape 2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5097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Presenter: Jean</a:t>
            </a:r>
          </a:p>
          <a:p>
            <a:pPr lvl="0">
              <a:spcBef>
                <a:spcPts val="0"/>
              </a:spcBef>
              <a:buNone/>
            </a:pPr>
            <a:endParaRPr dirty="0"/>
          </a:p>
        </p:txBody>
      </p:sp>
      <p:sp>
        <p:nvSpPr>
          <p:cNvPr id="253" name="Shape 25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5048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Presenter: Jean</a:t>
            </a:r>
          </a:p>
          <a:p>
            <a:pPr lvl="0">
              <a:spcBef>
                <a:spcPts val="0"/>
              </a:spcBef>
              <a:buNone/>
            </a:pPr>
            <a:endParaRPr dirty="0"/>
          </a:p>
        </p:txBody>
      </p:sp>
      <p:sp>
        <p:nvSpPr>
          <p:cNvPr id="263" name="Shape 26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4766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Presenter: Jean</a:t>
            </a:r>
          </a:p>
          <a:p>
            <a:pPr lvl="0">
              <a:spcBef>
                <a:spcPts val="0"/>
              </a:spcBef>
              <a:buNone/>
            </a:pPr>
            <a:endParaRPr dirty="0"/>
          </a:p>
        </p:txBody>
      </p:sp>
      <p:sp>
        <p:nvSpPr>
          <p:cNvPr id="302" name="Shape 3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1193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Presenter: Jean</a:t>
            </a:r>
          </a:p>
          <a:p>
            <a:pPr lvl="0">
              <a:spcBef>
                <a:spcPts val="0"/>
              </a:spcBef>
              <a:buNone/>
            </a:pPr>
            <a:endParaRPr dirty="0"/>
          </a:p>
        </p:txBody>
      </p:sp>
      <p:sp>
        <p:nvSpPr>
          <p:cNvPr id="313" name="Shape 3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8158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a:alphaModFix/>
          </a:blip>
          <a:stretch>
            <a:fillRect/>
          </a:stretch>
        </a:blipFill>
        <a:effectLst/>
      </p:bgPr>
    </p:bg>
    <p:spTree>
      <p:nvGrpSpPr>
        <p:cNvPr id="1" name="Shape 16"/>
        <p:cNvGrpSpPr/>
        <p:nvPr/>
      </p:nvGrpSpPr>
      <p:grpSpPr>
        <a:xfrm>
          <a:off x="0" y="0"/>
          <a:ext cx="0" cy="0"/>
          <a:chOff x="0" y="0"/>
          <a:chExt cx="0" cy="0"/>
        </a:xfrm>
      </p:grpSpPr>
      <p:pic>
        <p:nvPicPr>
          <p:cNvPr id="17" name="Shape 17" descr="CoverOverlay.pn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8" name="Shape 18"/>
          <p:cNvSpPr txBox="1">
            <a:spLocks noGrp="1"/>
          </p:cNvSpPr>
          <p:nvPr>
            <p:ph type="dt" idx="10"/>
          </p:nvPr>
        </p:nvSpPr>
        <p:spPr>
          <a:xfrm>
            <a:off x="360378" y="6161442"/>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lt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lt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lt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lt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lt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lt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lt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19" name="Shape 19"/>
          <p:cNvSpPr txBox="1">
            <a:spLocks noGrp="1"/>
          </p:cNvSpPr>
          <p:nvPr>
            <p:ph type="ftr" idx="11"/>
          </p:nvPr>
        </p:nvSpPr>
        <p:spPr>
          <a:xfrm>
            <a:off x="3124200" y="6161442"/>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lt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lt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lt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lt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lt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lt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lt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20" name="Shape 20"/>
          <p:cNvSpPr txBox="1">
            <a:spLocks noGrp="1"/>
          </p:cNvSpPr>
          <p:nvPr>
            <p:ph type="sldNum" idx="12"/>
          </p:nvPr>
        </p:nvSpPr>
        <p:spPr>
          <a:xfrm>
            <a:off x="6639264" y="6161442"/>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2"/>
                </a:solidFill>
                <a:latin typeface="Book Antiqua"/>
                <a:ea typeface="Book Antiqua"/>
                <a:cs typeface="Book Antiqua"/>
                <a:sym typeface="Book Antiqua"/>
              </a:rPr>
              <a:t>‹#›</a:t>
            </a:fld>
            <a:endParaRPr lang="en-US" sz="1200" b="0" i="0" u="none" strike="noStrike" cap="none">
              <a:solidFill>
                <a:schemeClr val="lt2"/>
              </a:solidFill>
              <a:latin typeface="Book Antiqua"/>
              <a:ea typeface="Book Antiqua"/>
              <a:cs typeface="Book Antiqua"/>
              <a:sym typeface="Book Antiqua"/>
            </a:endParaRPr>
          </a:p>
        </p:txBody>
      </p:sp>
      <p:grpSp>
        <p:nvGrpSpPr>
          <p:cNvPr id="21" name="Shape 21"/>
          <p:cNvGrpSpPr/>
          <p:nvPr/>
        </p:nvGrpSpPr>
        <p:grpSpPr>
          <a:xfrm>
            <a:off x="1194100" y="2887529"/>
            <a:ext cx="6779109" cy="923329"/>
            <a:chOff x="1172583" y="1381458"/>
            <a:chExt cx="6779109" cy="923329"/>
          </a:xfrm>
        </p:grpSpPr>
        <p:sp>
          <p:nvSpPr>
            <p:cNvPr id="22" name="Shape 22"/>
            <p:cNvSpPr txBox="1"/>
            <p:nvPr/>
          </p:nvSpPr>
          <p:spPr>
            <a:xfrm>
              <a:off x="4147073" y="1381458"/>
              <a:ext cx="877162" cy="923329"/>
            </a:xfrm>
            <a:prstGeom prst="rect">
              <a:avLst/>
            </a:prstGeom>
            <a:noFill/>
            <a:ln>
              <a:noFill/>
            </a:ln>
            <a:effectLst>
              <a:outerShdw blurRad="38100" dist="12700" dir="16200000" rotWithShape="0">
                <a:srgbClr val="000000">
                  <a:alpha val="29803"/>
                </a:srgbClr>
              </a:outerShdw>
            </a:effectLst>
          </p:spPr>
          <p:txBody>
            <a:bodyPr lIns="91425" tIns="45700" rIns="91425" bIns="45700" anchor="t" anchorCtr="0">
              <a:noAutofit/>
            </a:bodyPr>
            <a:lstStyle/>
            <a:p>
              <a:pPr marL="0" marR="0" lvl="0" indent="0" algn="l" rtl="0">
                <a:spcBef>
                  <a:spcPts val="0"/>
                </a:spcBef>
                <a:buSzPct val="25000"/>
                <a:buNone/>
              </a:pPr>
              <a:r>
                <a:rPr lang="en-US" sz="5400" b="0" i="0" u="none" strike="noStrike" cap="none">
                  <a:solidFill>
                    <a:srgbClr val="E1DCA5"/>
                  </a:solidFill>
                  <a:latin typeface="Noto Sans Symbols"/>
                  <a:ea typeface="Noto Sans Symbols"/>
                  <a:cs typeface="Noto Sans Symbols"/>
                  <a:sym typeface="Noto Sans Symbols"/>
                </a:rPr>
                <a:t>❧</a:t>
              </a:r>
            </a:p>
          </p:txBody>
        </p:sp>
        <p:cxnSp>
          <p:nvCxnSpPr>
            <p:cNvPr id="23" name="Shape 23"/>
            <p:cNvCxnSpPr/>
            <p:nvPr/>
          </p:nvCxnSpPr>
          <p:spPr>
            <a:xfrm rot="10800000">
              <a:off x="1172583" y="1925620"/>
              <a:ext cx="3119718" cy="1587"/>
            </a:xfrm>
            <a:prstGeom prst="straightConnector1">
              <a:avLst/>
            </a:prstGeom>
            <a:noFill/>
            <a:ln w="12700" cap="flat" cmpd="sng">
              <a:solidFill>
                <a:srgbClr val="E1DCA5"/>
              </a:solidFill>
              <a:prstDash val="solid"/>
              <a:round/>
              <a:headEnd type="none" w="med" len="med"/>
              <a:tailEnd type="none" w="med" len="med"/>
            </a:ln>
          </p:spPr>
        </p:cxnSp>
        <p:cxnSp>
          <p:nvCxnSpPr>
            <p:cNvPr id="24" name="Shape 24"/>
            <p:cNvCxnSpPr/>
            <p:nvPr/>
          </p:nvCxnSpPr>
          <p:spPr>
            <a:xfrm rot="10800000">
              <a:off x="4831975" y="1922929"/>
              <a:ext cx="3119718" cy="1587"/>
            </a:xfrm>
            <a:prstGeom prst="straightConnector1">
              <a:avLst/>
            </a:prstGeom>
            <a:noFill/>
            <a:ln w="12700" cap="flat" cmpd="sng">
              <a:solidFill>
                <a:srgbClr val="E1DCA5"/>
              </a:solidFill>
              <a:prstDash val="solid"/>
              <a:round/>
              <a:headEnd type="none" w="med" len="med"/>
              <a:tailEnd type="none" w="med" len="med"/>
            </a:ln>
          </p:spPr>
        </p:cxnSp>
      </p:grpSp>
      <p:sp>
        <p:nvSpPr>
          <p:cNvPr id="25" name="Shape 25"/>
          <p:cNvSpPr txBox="1">
            <a:spLocks noGrp="1"/>
          </p:cNvSpPr>
          <p:nvPr>
            <p:ph type="ctrTitle"/>
          </p:nvPr>
        </p:nvSpPr>
        <p:spPr>
          <a:xfrm>
            <a:off x="1183341" y="1387737"/>
            <a:ext cx="6777317" cy="1731981"/>
          </a:xfrm>
          <a:prstGeom prst="rect">
            <a:avLst/>
          </a:prstGeom>
          <a:noFill/>
          <a:ln>
            <a:noFill/>
          </a:ln>
        </p:spPr>
        <p:txBody>
          <a:bodyPr lIns="91425" tIns="91425" rIns="91425" bIns="91425" anchor="b" anchorCtr="0"/>
          <a:lstStyle>
            <a:lvl1pPr marL="0" marR="0" lvl="0" indent="0" algn="ctr" rtl="0">
              <a:spcBef>
                <a:spcPts val="0"/>
              </a:spcBef>
              <a:buClr>
                <a:schemeClr val="lt1"/>
              </a:buClr>
              <a:buFont typeface="Book Antiqua"/>
              <a:buNone/>
              <a:defRPr sz="5400" b="0" i="0" u="none" strike="noStrike" cap="none">
                <a:solidFill>
                  <a:schemeClr val="lt1"/>
                </a:solidFill>
                <a:latin typeface="Book Antiqua"/>
                <a:ea typeface="Book Antiqua"/>
                <a:cs typeface="Book Antiqua"/>
                <a:sym typeface="Book Antiqua"/>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26" name="Shape 26"/>
          <p:cNvSpPr txBox="1">
            <a:spLocks noGrp="1"/>
          </p:cNvSpPr>
          <p:nvPr>
            <p:ph type="subTitle" idx="1"/>
          </p:nvPr>
        </p:nvSpPr>
        <p:spPr>
          <a:xfrm>
            <a:off x="1371600" y="3767862"/>
            <a:ext cx="6400799" cy="1752600"/>
          </a:xfrm>
          <a:prstGeom prst="rect">
            <a:avLst/>
          </a:prstGeom>
          <a:noFill/>
          <a:ln>
            <a:noFill/>
          </a:ln>
        </p:spPr>
        <p:txBody>
          <a:bodyPr lIns="91425" tIns="91425" rIns="91425" bIns="91425" anchor="t" anchorCtr="0"/>
          <a:lstStyle>
            <a:lvl1pPr marL="0" marR="0" lvl="0" indent="0" algn="ctr" rtl="0">
              <a:spcBef>
                <a:spcPts val="480"/>
              </a:spcBef>
              <a:buClr>
                <a:schemeClr val="accent1"/>
              </a:buClr>
              <a:buFont typeface="Noto Sans Symbols"/>
              <a:buNone/>
              <a:defRPr sz="2400" b="0" i="0" u="none" strike="noStrike" cap="none">
                <a:solidFill>
                  <a:schemeClr val="lt1"/>
                </a:solidFill>
                <a:latin typeface="Book Antiqua"/>
                <a:ea typeface="Book Antiqua"/>
                <a:cs typeface="Book Antiqua"/>
                <a:sym typeface="Book Antiqua"/>
              </a:defRPr>
            </a:lvl1pPr>
            <a:lvl2pPr marL="457200" marR="0" lvl="1" indent="0" algn="ctr" rtl="0">
              <a:spcBef>
                <a:spcPts val="440"/>
              </a:spcBef>
              <a:buClr>
                <a:schemeClr val="accent1"/>
              </a:buClr>
              <a:buFont typeface="Noto Sans Symbols"/>
              <a:buNone/>
              <a:defRPr sz="2200" b="0" i="0" u="none" strike="noStrike" cap="none">
                <a:solidFill>
                  <a:schemeClr val="lt1"/>
                </a:solidFill>
                <a:latin typeface="Book Antiqua"/>
                <a:ea typeface="Book Antiqua"/>
                <a:cs typeface="Book Antiqua"/>
                <a:sym typeface="Book Antiqua"/>
              </a:defRPr>
            </a:lvl2pPr>
            <a:lvl3pPr marL="914400" marR="0" lvl="2" indent="0" algn="ctr" rtl="0">
              <a:spcBef>
                <a:spcPts val="400"/>
              </a:spcBef>
              <a:buClr>
                <a:schemeClr val="accent1"/>
              </a:buClr>
              <a:buFont typeface="Noto Sans Symbols"/>
              <a:buNone/>
              <a:defRPr sz="2000" b="0" i="0" u="none" strike="noStrike" cap="none">
                <a:solidFill>
                  <a:schemeClr val="lt1"/>
                </a:solidFill>
                <a:latin typeface="Book Antiqua"/>
                <a:ea typeface="Book Antiqua"/>
                <a:cs typeface="Book Antiqua"/>
                <a:sym typeface="Book Antiqua"/>
              </a:defRPr>
            </a:lvl3pPr>
            <a:lvl4pPr marL="1371600" marR="0" lvl="3" indent="0" algn="ctr" rtl="0">
              <a:spcBef>
                <a:spcPts val="360"/>
              </a:spcBef>
              <a:buClr>
                <a:schemeClr val="accent1"/>
              </a:buClr>
              <a:buFont typeface="Noto Sans Symbols"/>
              <a:buNone/>
              <a:defRPr sz="1800" b="0" i="0" u="none" strike="noStrike" cap="none">
                <a:solidFill>
                  <a:schemeClr val="lt1"/>
                </a:solidFill>
                <a:latin typeface="Book Antiqua"/>
                <a:ea typeface="Book Antiqua"/>
                <a:cs typeface="Book Antiqua"/>
                <a:sym typeface="Book Antiqua"/>
              </a:defRPr>
            </a:lvl4pPr>
            <a:lvl5pPr marL="1828800" marR="0" lvl="4" indent="0" algn="ctr" rtl="0">
              <a:spcBef>
                <a:spcPts val="320"/>
              </a:spcBef>
              <a:buClr>
                <a:schemeClr val="accent1"/>
              </a:buClr>
              <a:buFont typeface="Noto Sans Symbols"/>
              <a:buNone/>
              <a:defRPr sz="1600" b="0" i="0" u="none" strike="noStrike" cap="none">
                <a:solidFill>
                  <a:schemeClr val="lt1"/>
                </a:solidFill>
                <a:latin typeface="Book Antiqua"/>
                <a:ea typeface="Book Antiqua"/>
                <a:cs typeface="Book Antiqua"/>
                <a:sym typeface="Book Antiqua"/>
              </a:defRPr>
            </a:lvl5pPr>
            <a:lvl6pPr marL="2286000" marR="0" lvl="5" indent="0" algn="ctr" rtl="0">
              <a:spcBef>
                <a:spcPts val="400"/>
              </a:spcBef>
              <a:buClr>
                <a:schemeClr val="accent1"/>
              </a:buClr>
              <a:buFont typeface="Noto Sans Symbols"/>
              <a:buNone/>
              <a:defRPr sz="1400" b="0" i="0" u="none" strike="noStrike" cap="none">
                <a:solidFill>
                  <a:schemeClr val="lt1"/>
                </a:solidFill>
                <a:latin typeface="Book Antiqua"/>
                <a:ea typeface="Book Antiqua"/>
                <a:cs typeface="Book Antiqua"/>
                <a:sym typeface="Book Antiqua"/>
              </a:defRPr>
            </a:lvl6pPr>
            <a:lvl7pPr marL="2743200" marR="0" lvl="6" indent="0" algn="ctr" rtl="0">
              <a:spcBef>
                <a:spcPts val="400"/>
              </a:spcBef>
              <a:buClr>
                <a:schemeClr val="accent1"/>
              </a:buClr>
              <a:buFont typeface="Noto Sans Symbols"/>
              <a:buNone/>
              <a:defRPr sz="1400" b="0" i="0" u="none" strike="noStrike" cap="none">
                <a:solidFill>
                  <a:schemeClr val="lt1"/>
                </a:solidFill>
                <a:latin typeface="Book Antiqua"/>
                <a:ea typeface="Book Antiqua"/>
                <a:cs typeface="Book Antiqua"/>
                <a:sym typeface="Book Antiqua"/>
              </a:defRPr>
            </a:lvl7pPr>
            <a:lvl8pPr marL="3200400" marR="0" lvl="7" indent="0" algn="ctr" rtl="0">
              <a:spcBef>
                <a:spcPts val="400"/>
              </a:spcBef>
              <a:buClr>
                <a:schemeClr val="accent1"/>
              </a:buClr>
              <a:buFont typeface="Noto Sans Symbols"/>
              <a:buNone/>
              <a:defRPr sz="1400" b="0" i="0" u="none" strike="noStrike" cap="none">
                <a:solidFill>
                  <a:schemeClr val="lt1"/>
                </a:solidFill>
                <a:latin typeface="Book Antiqua"/>
                <a:ea typeface="Book Antiqua"/>
                <a:cs typeface="Book Antiqua"/>
                <a:sym typeface="Book Antiqua"/>
              </a:defRPr>
            </a:lvl8pPr>
            <a:lvl9pPr marL="3657600" marR="0" lvl="8" indent="0" algn="ctr" rtl="0">
              <a:spcBef>
                <a:spcPts val="400"/>
              </a:spcBef>
              <a:buClr>
                <a:schemeClr val="accent1"/>
              </a:buClr>
              <a:buFont typeface="Noto Sans Symbols"/>
              <a:buNone/>
              <a:defRPr sz="1400" b="0" i="0" u="none" strike="noStrike" cap="none">
                <a:solidFill>
                  <a:schemeClr val="lt1"/>
                </a:solidFill>
                <a:latin typeface="Book Antiqua"/>
                <a:ea typeface="Book Antiqua"/>
                <a:cs typeface="Book Antiqua"/>
                <a:sym typeface="Book Antiqua"/>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677731" y="4668817"/>
            <a:ext cx="7767020" cy="644729"/>
          </a:xfrm>
          <a:prstGeom prst="rect">
            <a:avLst/>
          </a:prstGeom>
          <a:noFill/>
          <a:ln>
            <a:noFill/>
          </a:ln>
        </p:spPr>
        <p:txBody>
          <a:bodyPr lIns="91425" tIns="91425" rIns="91425" bIns="91425" anchor="b" anchorCtr="0"/>
          <a:lstStyle>
            <a:lvl1pPr marL="0" marR="0" lvl="0" indent="0" algn="ctr" rtl="0">
              <a:spcBef>
                <a:spcPts val="0"/>
              </a:spcBef>
              <a:buClr>
                <a:schemeClr val="dk2"/>
              </a:buClr>
              <a:buFont typeface="Book Antiqua"/>
              <a:buNone/>
              <a:defRPr sz="2800" b="0" i="0" u="none" strike="noStrike" cap="none">
                <a:solidFill>
                  <a:schemeClr val="dk2"/>
                </a:solidFill>
                <a:latin typeface="Book Antiqua"/>
                <a:ea typeface="Book Antiqua"/>
                <a:cs typeface="Book Antiqua"/>
                <a:sym typeface="Book Antiqu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12" name="Shape 112"/>
          <p:cNvSpPr>
            <a:spLocks noGrp="1"/>
          </p:cNvSpPr>
          <p:nvPr>
            <p:ph type="pic" idx="2"/>
          </p:nvPr>
        </p:nvSpPr>
        <p:spPr>
          <a:xfrm rot="240000">
            <a:off x="2183792" y="666965"/>
            <a:ext cx="4772155" cy="3598015"/>
          </a:xfrm>
          <a:prstGeom prst="rect">
            <a:avLst/>
          </a:prstGeom>
          <a:solidFill>
            <a:srgbClr val="ECECEC"/>
          </a:solidFill>
          <a:ln w="190500" cap="sq" cmpd="sng">
            <a:solidFill>
              <a:srgbClr val="FFFFFF"/>
            </a:solidFill>
            <a:prstDash val="solid"/>
            <a:miter/>
            <a:headEnd type="none" w="med" len="med"/>
            <a:tailEnd type="none" w="med" len="med"/>
          </a:ln>
          <a:effectLst>
            <a:outerShdw blurRad="65000" dist="50800" dir="12900000" kx="195000" ky="195000" algn="tl" rotWithShape="0">
              <a:srgbClr val="000000">
                <a:alpha val="23921"/>
              </a:srgbClr>
            </a:outerShdw>
          </a:effectLst>
        </p:spPr>
        <p:txBody>
          <a:bodyPr lIns="91425" tIns="91425" rIns="91425" bIns="91425" anchor="t" anchorCtr="0"/>
          <a:lstStyle>
            <a:lvl1pPr marL="0" marR="0" lvl="0" indent="0" algn="l" rtl="0">
              <a:spcBef>
                <a:spcPts val="640"/>
              </a:spcBef>
              <a:buClr>
                <a:schemeClr val="accent1"/>
              </a:buClr>
              <a:buFont typeface="Noto Sans Symbols"/>
              <a:buNone/>
              <a:defRPr sz="3200" b="0" i="0" u="none" strike="noStrike" cap="none">
                <a:solidFill>
                  <a:srgbClr val="262626"/>
                </a:solidFill>
                <a:latin typeface="Book Antiqua"/>
                <a:ea typeface="Book Antiqua"/>
                <a:cs typeface="Book Antiqua"/>
                <a:sym typeface="Book Antiqua"/>
              </a:defRPr>
            </a:lvl1pPr>
            <a:lvl2pPr marL="457200" marR="0" lvl="1" indent="0" algn="l" rtl="0">
              <a:spcBef>
                <a:spcPts val="560"/>
              </a:spcBef>
              <a:buClr>
                <a:schemeClr val="accent1"/>
              </a:buClr>
              <a:buFont typeface="Noto Sans Symbols"/>
              <a:buNone/>
              <a:defRPr sz="2800" b="0" i="0" u="none" strike="noStrike" cap="none">
                <a:solidFill>
                  <a:srgbClr val="262626"/>
                </a:solidFill>
                <a:latin typeface="Book Antiqua"/>
                <a:ea typeface="Book Antiqua"/>
                <a:cs typeface="Book Antiqua"/>
                <a:sym typeface="Book Antiqua"/>
              </a:defRPr>
            </a:lvl2pPr>
            <a:lvl3pPr marL="914400" marR="0" lvl="2" indent="0" algn="l" rtl="0">
              <a:spcBef>
                <a:spcPts val="480"/>
              </a:spcBef>
              <a:buClr>
                <a:schemeClr val="accent1"/>
              </a:buClr>
              <a:buFont typeface="Noto Sans Symbols"/>
              <a:buNone/>
              <a:defRPr sz="2400" b="0" i="0" u="none" strike="noStrike" cap="none">
                <a:solidFill>
                  <a:srgbClr val="262626"/>
                </a:solidFill>
                <a:latin typeface="Book Antiqua"/>
                <a:ea typeface="Book Antiqua"/>
                <a:cs typeface="Book Antiqua"/>
                <a:sym typeface="Book Antiqua"/>
              </a:defRPr>
            </a:lvl3pPr>
            <a:lvl4pPr marL="1371600" marR="0" lvl="3" indent="0" algn="l" rtl="0">
              <a:spcBef>
                <a:spcPts val="400"/>
              </a:spcBef>
              <a:buClr>
                <a:schemeClr val="accent1"/>
              </a:buClr>
              <a:buFont typeface="Noto Sans Symbols"/>
              <a:buNone/>
              <a:defRPr sz="2000" b="0" i="0" u="none" strike="noStrike" cap="none">
                <a:solidFill>
                  <a:srgbClr val="262626"/>
                </a:solidFill>
                <a:latin typeface="Book Antiqua"/>
                <a:ea typeface="Book Antiqua"/>
                <a:cs typeface="Book Antiqua"/>
                <a:sym typeface="Book Antiqua"/>
              </a:defRPr>
            </a:lvl4pPr>
            <a:lvl5pPr marL="1828800" marR="0" lvl="4" indent="0" algn="l" rtl="0">
              <a:spcBef>
                <a:spcPts val="400"/>
              </a:spcBef>
              <a:buClr>
                <a:schemeClr val="accent1"/>
              </a:buClr>
              <a:buFont typeface="Noto Sans Symbols"/>
              <a:buNone/>
              <a:defRPr sz="2000" b="0" i="0" u="none" strike="noStrike" cap="none">
                <a:solidFill>
                  <a:srgbClr val="262626"/>
                </a:solidFill>
                <a:latin typeface="Book Antiqua"/>
                <a:ea typeface="Book Antiqua"/>
                <a:cs typeface="Book Antiqua"/>
                <a:sym typeface="Book Antiqua"/>
              </a:defRPr>
            </a:lvl5pPr>
            <a:lvl6pPr marL="2286000" marR="0" lvl="5" indent="0" algn="l" rtl="0">
              <a:spcBef>
                <a:spcPts val="400"/>
              </a:spcBef>
              <a:buClr>
                <a:schemeClr val="accent1"/>
              </a:buClr>
              <a:buFont typeface="Noto Sans Symbols"/>
              <a:buNone/>
              <a:defRPr sz="2000" b="0" i="0" u="none" strike="noStrike" cap="none">
                <a:solidFill>
                  <a:schemeClr val="dk1"/>
                </a:solidFill>
                <a:latin typeface="Book Antiqua"/>
                <a:ea typeface="Book Antiqua"/>
                <a:cs typeface="Book Antiqua"/>
                <a:sym typeface="Book Antiqua"/>
              </a:defRPr>
            </a:lvl6pPr>
            <a:lvl7pPr marL="2743200" marR="0" lvl="6" indent="0" algn="l" rtl="0">
              <a:spcBef>
                <a:spcPts val="400"/>
              </a:spcBef>
              <a:buClr>
                <a:schemeClr val="accent1"/>
              </a:buClr>
              <a:buFont typeface="Noto Sans Symbols"/>
              <a:buNone/>
              <a:defRPr sz="2000" b="0" i="0" u="none" strike="noStrike" cap="none">
                <a:solidFill>
                  <a:schemeClr val="dk1"/>
                </a:solidFill>
                <a:latin typeface="Book Antiqua"/>
                <a:ea typeface="Book Antiqua"/>
                <a:cs typeface="Book Antiqua"/>
                <a:sym typeface="Book Antiqua"/>
              </a:defRPr>
            </a:lvl7pPr>
            <a:lvl8pPr marL="3200400" marR="0" lvl="7" indent="0" algn="l" rtl="0">
              <a:spcBef>
                <a:spcPts val="400"/>
              </a:spcBef>
              <a:buClr>
                <a:schemeClr val="accent1"/>
              </a:buClr>
              <a:buFont typeface="Noto Sans Symbols"/>
              <a:buNone/>
              <a:defRPr sz="2000" b="0" i="0" u="none" strike="noStrike" cap="none">
                <a:solidFill>
                  <a:schemeClr val="dk1"/>
                </a:solidFill>
                <a:latin typeface="Book Antiqua"/>
                <a:ea typeface="Book Antiqua"/>
                <a:cs typeface="Book Antiqua"/>
                <a:sym typeface="Book Antiqua"/>
              </a:defRPr>
            </a:lvl8pPr>
            <a:lvl9pPr marL="3657600" marR="0" lvl="8" indent="0" algn="l" rtl="0">
              <a:spcBef>
                <a:spcPts val="400"/>
              </a:spcBef>
              <a:buClr>
                <a:schemeClr val="accent1"/>
              </a:buClr>
              <a:buFont typeface="Noto Sans Symbols"/>
              <a:buNone/>
              <a:defRPr sz="2000" b="0" i="0" u="none" strike="noStrike" cap="none">
                <a:solidFill>
                  <a:schemeClr val="dk1"/>
                </a:solidFill>
                <a:latin typeface="Book Antiqua"/>
                <a:ea typeface="Book Antiqua"/>
                <a:cs typeface="Book Antiqua"/>
                <a:sym typeface="Book Antiqua"/>
              </a:defRPr>
            </a:lvl9pPr>
          </a:lstStyle>
          <a:p>
            <a:endParaRPr/>
          </a:p>
        </p:txBody>
      </p:sp>
      <p:sp>
        <p:nvSpPr>
          <p:cNvPr id="113" name="Shape 113"/>
          <p:cNvSpPr txBox="1">
            <a:spLocks noGrp="1"/>
          </p:cNvSpPr>
          <p:nvPr>
            <p:ph type="body" idx="1"/>
          </p:nvPr>
        </p:nvSpPr>
        <p:spPr>
          <a:xfrm>
            <a:off x="688489" y="5324305"/>
            <a:ext cx="7756263" cy="804861"/>
          </a:xfrm>
          <a:prstGeom prst="rect">
            <a:avLst/>
          </a:prstGeom>
          <a:noFill/>
          <a:ln>
            <a:noFill/>
          </a:ln>
        </p:spPr>
        <p:txBody>
          <a:bodyPr lIns="91425" tIns="91425" rIns="91425" bIns="91425" anchor="t" anchorCtr="0"/>
          <a:lstStyle>
            <a:lvl1pPr marL="0" marR="0" lvl="0" indent="0" algn="ctr" rtl="0">
              <a:spcBef>
                <a:spcPts val="320"/>
              </a:spcBef>
              <a:buClr>
                <a:schemeClr val="accent1"/>
              </a:buClr>
              <a:buFont typeface="Noto Sans Symbols"/>
              <a:buNone/>
              <a:defRPr sz="1600" b="0" i="0" u="none" strike="noStrike" cap="none">
                <a:solidFill>
                  <a:srgbClr val="262626"/>
                </a:solidFill>
                <a:latin typeface="Book Antiqua"/>
                <a:ea typeface="Book Antiqua"/>
                <a:cs typeface="Book Antiqua"/>
                <a:sym typeface="Book Antiqua"/>
              </a:defRPr>
            </a:lvl1pPr>
            <a:lvl2pPr marL="457200" marR="0" lvl="1" indent="0" algn="l" rtl="0">
              <a:spcBef>
                <a:spcPts val="240"/>
              </a:spcBef>
              <a:buClr>
                <a:schemeClr val="accent1"/>
              </a:buClr>
              <a:buFont typeface="Noto Sans Symbols"/>
              <a:buNone/>
              <a:defRPr sz="1200" b="0" i="0" u="none" strike="noStrike" cap="none">
                <a:solidFill>
                  <a:srgbClr val="262626"/>
                </a:solidFill>
                <a:latin typeface="Book Antiqua"/>
                <a:ea typeface="Book Antiqua"/>
                <a:cs typeface="Book Antiqua"/>
                <a:sym typeface="Book Antiqua"/>
              </a:defRPr>
            </a:lvl2pPr>
            <a:lvl3pPr marL="914400" marR="0" lvl="2" indent="0" algn="l" rtl="0">
              <a:spcBef>
                <a:spcPts val="200"/>
              </a:spcBef>
              <a:buClr>
                <a:schemeClr val="accent1"/>
              </a:buClr>
              <a:buFont typeface="Noto Sans Symbols"/>
              <a:buNone/>
              <a:defRPr sz="1000" b="0" i="0" u="none" strike="noStrike" cap="none">
                <a:solidFill>
                  <a:srgbClr val="262626"/>
                </a:solidFill>
                <a:latin typeface="Book Antiqua"/>
                <a:ea typeface="Book Antiqua"/>
                <a:cs typeface="Book Antiqua"/>
                <a:sym typeface="Book Antiqua"/>
              </a:defRPr>
            </a:lvl3pPr>
            <a:lvl4pPr marL="1371600" marR="0" lvl="3" indent="0" algn="l" rtl="0">
              <a:spcBef>
                <a:spcPts val="180"/>
              </a:spcBef>
              <a:buClr>
                <a:schemeClr val="accent1"/>
              </a:buClr>
              <a:buFont typeface="Noto Sans Symbols"/>
              <a:buNone/>
              <a:defRPr sz="900" b="0" i="0" u="none" strike="noStrike" cap="none">
                <a:solidFill>
                  <a:srgbClr val="262626"/>
                </a:solidFill>
                <a:latin typeface="Book Antiqua"/>
                <a:ea typeface="Book Antiqua"/>
                <a:cs typeface="Book Antiqua"/>
                <a:sym typeface="Book Antiqua"/>
              </a:defRPr>
            </a:lvl4pPr>
            <a:lvl5pPr marL="1828800" marR="0" lvl="4" indent="0" algn="l" rtl="0">
              <a:spcBef>
                <a:spcPts val="180"/>
              </a:spcBef>
              <a:buClr>
                <a:schemeClr val="accent1"/>
              </a:buClr>
              <a:buFont typeface="Noto Sans Symbols"/>
              <a:buNone/>
              <a:defRPr sz="900" b="0" i="0" u="none" strike="noStrike" cap="none">
                <a:solidFill>
                  <a:srgbClr val="262626"/>
                </a:solidFill>
                <a:latin typeface="Book Antiqua"/>
                <a:ea typeface="Book Antiqua"/>
                <a:cs typeface="Book Antiqua"/>
                <a:sym typeface="Book Antiqua"/>
              </a:defRPr>
            </a:lvl5pPr>
            <a:lvl6pPr marL="2286000" marR="0" lvl="5" indent="0" algn="l" rtl="0">
              <a:spcBef>
                <a:spcPts val="400"/>
              </a:spcBef>
              <a:buClr>
                <a:schemeClr val="accent1"/>
              </a:buClr>
              <a:buFont typeface="Noto Sans Symbols"/>
              <a:buNone/>
              <a:defRPr sz="900" b="0" i="0" u="none" strike="noStrike" cap="none">
                <a:solidFill>
                  <a:schemeClr val="dk1"/>
                </a:solidFill>
                <a:latin typeface="Book Antiqua"/>
                <a:ea typeface="Book Antiqua"/>
                <a:cs typeface="Book Antiqua"/>
                <a:sym typeface="Book Antiqua"/>
              </a:defRPr>
            </a:lvl6pPr>
            <a:lvl7pPr marL="2743200" marR="0" lvl="6" indent="0" algn="l" rtl="0">
              <a:spcBef>
                <a:spcPts val="400"/>
              </a:spcBef>
              <a:buClr>
                <a:schemeClr val="accent1"/>
              </a:buClr>
              <a:buFont typeface="Noto Sans Symbols"/>
              <a:buNone/>
              <a:defRPr sz="900" b="0" i="0" u="none" strike="noStrike" cap="none">
                <a:solidFill>
                  <a:schemeClr val="dk1"/>
                </a:solidFill>
                <a:latin typeface="Book Antiqua"/>
                <a:ea typeface="Book Antiqua"/>
                <a:cs typeface="Book Antiqua"/>
                <a:sym typeface="Book Antiqua"/>
              </a:defRPr>
            </a:lvl7pPr>
            <a:lvl8pPr marL="3200400" marR="0" lvl="7" indent="0" algn="l" rtl="0">
              <a:spcBef>
                <a:spcPts val="400"/>
              </a:spcBef>
              <a:buClr>
                <a:schemeClr val="accent1"/>
              </a:buClr>
              <a:buFont typeface="Noto Sans Symbols"/>
              <a:buNone/>
              <a:defRPr sz="900" b="0" i="0" u="none" strike="noStrike" cap="none">
                <a:solidFill>
                  <a:schemeClr val="dk1"/>
                </a:solidFill>
                <a:latin typeface="Book Antiqua"/>
                <a:ea typeface="Book Antiqua"/>
                <a:cs typeface="Book Antiqua"/>
                <a:sym typeface="Book Antiqua"/>
              </a:defRPr>
            </a:lvl8pPr>
            <a:lvl9pPr marL="3657600" marR="0" lvl="8" indent="0" algn="l" rtl="0">
              <a:spcBef>
                <a:spcPts val="400"/>
              </a:spcBef>
              <a:buClr>
                <a:schemeClr val="accent1"/>
              </a:buClr>
              <a:buFont typeface="Noto Sans Symbols"/>
              <a:buNone/>
              <a:defRPr sz="900" b="0" i="0" u="none" strike="noStrike" cap="none">
                <a:solidFill>
                  <a:schemeClr val="dk1"/>
                </a:solidFill>
                <a:latin typeface="Book Antiqua"/>
                <a:ea typeface="Book Antiqua"/>
                <a:cs typeface="Book Antiqua"/>
                <a:sym typeface="Book Antiqua"/>
              </a:defRPr>
            </a:lvl9pPr>
          </a:lstStyle>
          <a:p>
            <a:endParaRPr/>
          </a:p>
        </p:txBody>
      </p:sp>
      <p:sp>
        <p:nvSpPr>
          <p:cNvPr id="114" name="Shape 114"/>
          <p:cNvSpPr txBox="1">
            <a:spLocks noGrp="1"/>
          </p:cNvSpPr>
          <p:nvPr>
            <p:ph type="dt" idx="10"/>
          </p:nvPr>
        </p:nvSpPr>
        <p:spPr>
          <a:xfrm>
            <a:off x="360378" y="6161442"/>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dk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dk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dk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dk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dk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dk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dk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15" name="Shape 115"/>
          <p:cNvSpPr txBox="1">
            <a:spLocks noGrp="1"/>
          </p:cNvSpPr>
          <p:nvPr>
            <p:ph type="ftr" idx="11"/>
          </p:nvPr>
        </p:nvSpPr>
        <p:spPr>
          <a:xfrm>
            <a:off x="3124200" y="6161442"/>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dk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dk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dk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dk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dk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dk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dk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16" name="Shape 116"/>
          <p:cNvSpPr txBox="1">
            <a:spLocks noGrp="1"/>
          </p:cNvSpPr>
          <p:nvPr>
            <p:ph type="sldNum" idx="12"/>
          </p:nvPr>
        </p:nvSpPr>
        <p:spPr>
          <a:xfrm>
            <a:off x="6639264" y="6161442"/>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dk2"/>
                </a:solidFill>
                <a:latin typeface="Book Antiqua"/>
                <a:ea typeface="Book Antiqua"/>
                <a:cs typeface="Book Antiqua"/>
                <a:sym typeface="Book Antiqua"/>
              </a:rPr>
              <a:t>‹#›</a:t>
            </a:fld>
            <a:endParaRPr lang="en-US" sz="1200">
              <a:solidFill>
                <a:schemeClr val="dk2"/>
              </a:solidFill>
              <a:latin typeface="Book Antiqua"/>
              <a:ea typeface="Book Antiqua"/>
              <a:cs typeface="Book Antiqua"/>
              <a:sym typeface="Book Antiqu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688489" y="570156"/>
            <a:ext cx="7756263" cy="1054250"/>
          </a:xfrm>
          <a:prstGeom prst="rect">
            <a:avLst/>
          </a:prstGeom>
          <a:noFill/>
          <a:ln>
            <a:noFill/>
          </a:ln>
        </p:spPr>
        <p:txBody>
          <a:bodyPr lIns="91425" tIns="91425" rIns="91425" bIns="91425" anchor="ctr" anchorCtr="0"/>
          <a:lstStyle>
            <a:lvl1pPr marL="0" marR="0" lvl="0" indent="0" algn="ctr" rtl="0">
              <a:spcBef>
                <a:spcPts val="0"/>
              </a:spcBef>
              <a:buClr>
                <a:schemeClr val="dk2"/>
              </a:buClr>
              <a:buFont typeface="Book Antiqua"/>
              <a:buNone/>
              <a:defRPr sz="5400" b="0" i="0" u="none" strike="noStrike" cap="none">
                <a:solidFill>
                  <a:schemeClr val="dk2"/>
                </a:solidFill>
                <a:latin typeface="Book Antiqua"/>
                <a:ea typeface="Book Antiqua"/>
                <a:cs typeface="Book Antiqua"/>
                <a:sym typeface="Book Antiqu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19" name="Shape 119"/>
          <p:cNvSpPr txBox="1">
            <a:spLocks noGrp="1"/>
          </p:cNvSpPr>
          <p:nvPr>
            <p:ph type="body" idx="1"/>
          </p:nvPr>
        </p:nvSpPr>
        <p:spPr>
          <a:xfrm rot="5400000">
            <a:off x="2633092" y="314502"/>
            <a:ext cx="3877815" cy="7745505"/>
          </a:xfrm>
          <a:prstGeom prst="rect">
            <a:avLst/>
          </a:prstGeom>
          <a:noFill/>
          <a:ln>
            <a:noFill/>
          </a:ln>
        </p:spPr>
        <p:txBody>
          <a:bodyPr lIns="91425" tIns="91425" rIns="91425" bIns="91425" anchor="ctr" anchorCtr="0"/>
          <a:lstStyle>
            <a:lvl1pPr marL="365760" marR="0" lvl="0" indent="-213359" algn="l" rtl="0">
              <a:spcBef>
                <a:spcPts val="480"/>
              </a:spcBef>
              <a:buClr>
                <a:schemeClr val="accent1"/>
              </a:buClr>
              <a:buSzPct val="100000"/>
              <a:buFont typeface="Noto Sans Symbols"/>
              <a:buChar char="❧"/>
              <a:defRPr sz="2400" b="0" i="0" u="none" strike="noStrike" cap="none">
                <a:solidFill>
                  <a:srgbClr val="262626"/>
                </a:solidFill>
                <a:latin typeface="Book Antiqua"/>
                <a:ea typeface="Book Antiqua"/>
                <a:cs typeface="Book Antiqua"/>
                <a:sym typeface="Book Antiqua"/>
              </a:defRPr>
            </a:lvl1pPr>
            <a:lvl2pPr marL="777240" marR="0" lvl="1" indent="-231140" algn="l" rtl="0">
              <a:spcBef>
                <a:spcPts val="440"/>
              </a:spcBef>
              <a:buClr>
                <a:schemeClr val="accent1"/>
              </a:buClr>
              <a:buSzPct val="100000"/>
              <a:buFont typeface="Noto Sans Symbols"/>
              <a:buChar char="❧"/>
              <a:defRPr sz="2200" b="0" i="0" u="none" strike="noStrike" cap="none">
                <a:solidFill>
                  <a:srgbClr val="262626"/>
                </a:solidFill>
                <a:latin typeface="Book Antiqua"/>
                <a:ea typeface="Book Antiqua"/>
                <a:cs typeface="Book Antiqua"/>
                <a:sym typeface="Book Antiqua"/>
              </a:defRPr>
            </a:lvl2pPr>
            <a:lvl3pPr marL="1143000" marR="0" lvl="2" indent="-241300" algn="l" rtl="0">
              <a:spcBef>
                <a:spcPts val="400"/>
              </a:spcBef>
              <a:buClr>
                <a:schemeClr val="accent1"/>
              </a:buClr>
              <a:buSzPct val="100000"/>
              <a:buFont typeface="Noto Sans Symbols"/>
              <a:buChar char="❧"/>
              <a:defRPr sz="2000" b="0" i="0" u="none" strike="noStrike" cap="none">
                <a:solidFill>
                  <a:srgbClr val="262626"/>
                </a:solidFill>
                <a:latin typeface="Book Antiqua"/>
                <a:ea typeface="Book Antiqua"/>
                <a:cs typeface="Book Antiqua"/>
                <a:sym typeface="Book Antiqua"/>
              </a:defRPr>
            </a:lvl3pPr>
            <a:lvl4pPr marL="1508760" marR="0" lvl="3" indent="-213360" algn="l" rtl="0">
              <a:spcBef>
                <a:spcPts val="360"/>
              </a:spcBef>
              <a:buClr>
                <a:schemeClr val="accent1"/>
              </a:buClr>
              <a:buSzPct val="100000"/>
              <a:buFont typeface="Noto Sans Symbols"/>
              <a:buChar char="❧"/>
              <a:defRPr sz="1800" b="0" i="0" u="none" strike="noStrike" cap="none">
                <a:solidFill>
                  <a:srgbClr val="262626"/>
                </a:solidFill>
                <a:latin typeface="Book Antiqua"/>
                <a:ea typeface="Book Antiqua"/>
                <a:cs typeface="Book Antiqua"/>
                <a:sym typeface="Book Antiqua"/>
              </a:defRPr>
            </a:lvl4pPr>
            <a:lvl5pPr marL="1828800" marR="0" lvl="4" indent="-228600" algn="l" rtl="0">
              <a:spcBef>
                <a:spcPts val="320"/>
              </a:spcBef>
              <a:buClr>
                <a:schemeClr val="accent1"/>
              </a:buClr>
              <a:buSzPct val="100000"/>
              <a:buFont typeface="Noto Sans Symbols"/>
              <a:buChar char="❧"/>
              <a:defRPr sz="1600" b="0" i="0" u="none" strike="noStrike" cap="none">
                <a:solidFill>
                  <a:srgbClr val="262626"/>
                </a:solidFill>
                <a:latin typeface="Book Antiqua"/>
                <a:ea typeface="Book Antiqua"/>
                <a:cs typeface="Book Antiqua"/>
                <a:sym typeface="Book Antiqua"/>
              </a:defRPr>
            </a:lvl5pPr>
            <a:lvl6pPr marL="2148840" marR="0" lvl="5" indent="-193039"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6pPr>
            <a:lvl7pPr marL="2468880" marR="0" lvl="6" indent="-195579"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7pPr>
            <a:lvl8pPr marL="2788920" marR="0" lvl="7" indent="-185420"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8pPr>
            <a:lvl9pPr marL="3108960" marR="0" lvl="8" indent="-187960"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9pPr>
          </a:lstStyle>
          <a:p>
            <a:endParaRPr/>
          </a:p>
        </p:txBody>
      </p:sp>
      <p:sp>
        <p:nvSpPr>
          <p:cNvPr id="120" name="Shape 120"/>
          <p:cNvSpPr txBox="1">
            <a:spLocks noGrp="1"/>
          </p:cNvSpPr>
          <p:nvPr>
            <p:ph type="dt" idx="10"/>
          </p:nvPr>
        </p:nvSpPr>
        <p:spPr>
          <a:xfrm>
            <a:off x="360378" y="6161442"/>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dk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dk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dk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dk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dk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dk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dk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21" name="Shape 121"/>
          <p:cNvSpPr txBox="1">
            <a:spLocks noGrp="1"/>
          </p:cNvSpPr>
          <p:nvPr>
            <p:ph type="ftr" idx="11"/>
          </p:nvPr>
        </p:nvSpPr>
        <p:spPr>
          <a:xfrm>
            <a:off x="3124200" y="6161442"/>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dk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dk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dk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dk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dk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dk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dk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22" name="Shape 122"/>
          <p:cNvSpPr txBox="1">
            <a:spLocks noGrp="1"/>
          </p:cNvSpPr>
          <p:nvPr>
            <p:ph type="sldNum" idx="12"/>
          </p:nvPr>
        </p:nvSpPr>
        <p:spPr>
          <a:xfrm>
            <a:off x="6639264" y="6161442"/>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dk2"/>
                </a:solidFill>
                <a:latin typeface="Book Antiqua"/>
                <a:ea typeface="Book Antiqua"/>
                <a:cs typeface="Book Antiqua"/>
                <a:sym typeface="Book Antiqua"/>
              </a:rPr>
              <a:t>‹#›</a:t>
            </a:fld>
            <a:endParaRPr lang="en-US" sz="1200">
              <a:solidFill>
                <a:schemeClr val="dk2"/>
              </a:solidFill>
              <a:latin typeface="Book Antiqua"/>
              <a:ea typeface="Book Antiqua"/>
              <a:cs typeface="Book Antiqua"/>
              <a:sym typeface="Book Antiqua"/>
            </a:endParaRPr>
          </a:p>
        </p:txBody>
      </p:sp>
      <p:grpSp>
        <p:nvGrpSpPr>
          <p:cNvPr id="123" name="Shape 123"/>
          <p:cNvGrpSpPr/>
          <p:nvPr/>
        </p:nvGrpSpPr>
        <p:grpSpPr>
          <a:xfrm>
            <a:off x="1172583" y="1392216"/>
            <a:ext cx="6779109" cy="923329"/>
            <a:chOff x="1172583" y="1381458"/>
            <a:chExt cx="6779109" cy="923329"/>
          </a:xfrm>
        </p:grpSpPr>
        <p:sp>
          <p:nvSpPr>
            <p:cNvPr id="124" name="Shape 124"/>
            <p:cNvSpPr txBox="1"/>
            <p:nvPr/>
          </p:nvSpPr>
          <p:spPr>
            <a:xfrm>
              <a:off x="4147073" y="1381458"/>
              <a:ext cx="877162"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5400">
                  <a:solidFill>
                    <a:srgbClr val="DBA253"/>
                  </a:solidFill>
                  <a:latin typeface="Noto Sans Symbols"/>
                  <a:ea typeface="Noto Sans Symbols"/>
                  <a:cs typeface="Noto Sans Symbols"/>
                  <a:sym typeface="Noto Sans Symbols"/>
                </a:rPr>
                <a:t>❧</a:t>
              </a:r>
            </a:p>
          </p:txBody>
        </p:sp>
        <p:cxnSp>
          <p:nvCxnSpPr>
            <p:cNvPr id="125" name="Shape 125"/>
            <p:cNvCxnSpPr/>
            <p:nvPr/>
          </p:nvCxnSpPr>
          <p:spPr>
            <a:xfrm rot="10800000">
              <a:off x="1172583" y="1925620"/>
              <a:ext cx="3119718" cy="1587"/>
            </a:xfrm>
            <a:prstGeom prst="straightConnector1">
              <a:avLst/>
            </a:prstGeom>
            <a:noFill/>
            <a:ln w="12700" cap="flat" cmpd="sng">
              <a:solidFill>
                <a:srgbClr val="DBA253"/>
              </a:solidFill>
              <a:prstDash val="solid"/>
              <a:round/>
              <a:headEnd type="none" w="med" len="med"/>
              <a:tailEnd type="none" w="med" len="med"/>
            </a:ln>
          </p:spPr>
        </p:cxnSp>
        <p:cxnSp>
          <p:nvCxnSpPr>
            <p:cNvPr id="126" name="Shape 126"/>
            <p:cNvCxnSpPr/>
            <p:nvPr/>
          </p:nvCxnSpPr>
          <p:spPr>
            <a:xfrm rot="10800000">
              <a:off x="4831975" y="1922650"/>
              <a:ext cx="3119718" cy="1587"/>
            </a:xfrm>
            <a:prstGeom prst="straightConnector1">
              <a:avLst/>
            </a:prstGeom>
            <a:noFill/>
            <a:ln w="12700" cap="flat" cmpd="sng">
              <a:solidFill>
                <a:srgbClr val="DBA253"/>
              </a:solidFill>
              <a:prstDash val="solid"/>
              <a:round/>
              <a:headEnd type="none" w="med" len="med"/>
              <a:tailEnd type="none" w="med" len="med"/>
            </a:ln>
          </p:spPr>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rot="5400000">
            <a:off x="4822274" y="2503684"/>
            <a:ext cx="5566764" cy="1678192"/>
          </a:xfrm>
          <a:prstGeom prst="rect">
            <a:avLst/>
          </a:prstGeom>
          <a:noFill/>
          <a:ln>
            <a:noFill/>
          </a:ln>
        </p:spPr>
        <p:txBody>
          <a:bodyPr lIns="91425" tIns="91425" rIns="91425" bIns="91425" anchor="ctr" anchorCtr="0"/>
          <a:lstStyle>
            <a:lvl1pPr marL="0" marR="0" lvl="0" indent="0" algn="ctr" rtl="0">
              <a:spcBef>
                <a:spcPts val="0"/>
              </a:spcBef>
              <a:buClr>
                <a:schemeClr val="dk2"/>
              </a:buClr>
              <a:buFont typeface="Book Antiqua"/>
              <a:buNone/>
              <a:defRPr sz="5400" b="0" i="0" u="none" strike="noStrike" cap="none">
                <a:solidFill>
                  <a:schemeClr val="dk2"/>
                </a:solidFill>
                <a:latin typeface="Book Antiqua"/>
                <a:ea typeface="Book Antiqua"/>
                <a:cs typeface="Book Antiqua"/>
                <a:sym typeface="Book Antiqu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29" name="Shape 129"/>
          <p:cNvSpPr txBox="1">
            <a:spLocks noGrp="1"/>
          </p:cNvSpPr>
          <p:nvPr>
            <p:ph type="body" idx="1"/>
          </p:nvPr>
        </p:nvSpPr>
        <p:spPr>
          <a:xfrm rot="5400000">
            <a:off x="930536" y="607806"/>
            <a:ext cx="5023821" cy="5507916"/>
          </a:xfrm>
          <a:prstGeom prst="rect">
            <a:avLst/>
          </a:prstGeom>
          <a:noFill/>
          <a:ln>
            <a:noFill/>
          </a:ln>
        </p:spPr>
        <p:txBody>
          <a:bodyPr lIns="91425" tIns="91425" rIns="91425" bIns="91425" anchor="t" anchorCtr="0"/>
          <a:lstStyle>
            <a:lvl1pPr marL="365760" marR="0" lvl="0" indent="-213359" algn="l" rtl="0">
              <a:spcBef>
                <a:spcPts val="480"/>
              </a:spcBef>
              <a:buClr>
                <a:schemeClr val="accent1"/>
              </a:buClr>
              <a:buSzPct val="100000"/>
              <a:buFont typeface="Noto Sans Symbols"/>
              <a:buChar char="❧"/>
              <a:defRPr sz="2400" b="0" i="0" u="none" strike="noStrike" cap="none">
                <a:solidFill>
                  <a:srgbClr val="262626"/>
                </a:solidFill>
                <a:latin typeface="Book Antiqua"/>
                <a:ea typeface="Book Antiqua"/>
                <a:cs typeface="Book Antiqua"/>
                <a:sym typeface="Book Antiqua"/>
              </a:defRPr>
            </a:lvl1pPr>
            <a:lvl2pPr marL="777240" marR="0" lvl="1" indent="-231140" algn="l" rtl="0">
              <a:spcBef>
                <a:spcPts val="440"/>
              </a:spcBef>
              <a:buClr>
                <a:schemeClr val="accent1"/>
              </a:buClr>
              <a:buSzPct val="100000"/>
              <a:buFont typeface="Noto Sans Symbols"/>
              <a:buChar char="❧"/>
              <a:defRPr sz="2200" b="0" i="0" u="none" strike="noStrike" cap="none">
                <a:solidFill>
                  <a:srgbClr val="262626"/>
                </a:solidFill>
                <a:latin typeface="Book Antiqua"/>
                <a:ea typeface="Book Antiqua"/>
                <a:cs typeface="Book Antiqua"/>
                <a:sym typeface="Book Antiqua"/>
              </a:defRPr>
            </a:lvl2pPr>
            <a:lvl3pPr marL="1143000" marR="0" lvl="2" indent="-241300" algn="l" rtl="0">
              <a:spcBef>
                <a:spcPts val="400"/>
              </a:spcBef>
              <a:buClr>
                <a:schemeClr val="accent1"/>
              </a:buClr>
              <a:buSzPct val="100000"/>
              <a:buFont typeface="Noto Sans Symbols"/>
              <a:buChar char="❧"/>
              <a:defRPr sz="2000" b="0" i="0" u="none" strike="noStrike" cap="none">
                <a:solidFill>
                  <a:srgbClr val="262626"/>
                </a:solidFill>
                <a:latin typeface="Book Antiqua"/>
                <a:ea typeface="Book Antiqua"/>
                <a:cs typeface="Book Antiqua"/>
                <a:sym typeface="Book Antiqua"/>
              </a:defRPr>
            </a:lvl3pPr>
            <a:lvl4pPr marL="1508760" marR="0" lvl="3" indent="-213360" algn="l" rtl="0">
              <a:spcBef>
                <a:spcPts val="360"/>
              </a:spcBef>
              <a:buClr>
                <a:schemeClr val="accent1"/>
              </a:buClr>
              <a:buSzPct val="100000"/>
              <a:buFont typeface="Noto Sans Symbols"/>
              <a:buChar char="❧"/>
              <a:defRPr sz="1800" b="0" i="0" u="none" strike="noStrike" cap="none">
                <a:solidFill>
                  <a:srgbClr val="262626"/>
                </a:solidFill>
                <a:latin typeface="Book Antiqua"/>
                <a:ea typeface="Book Antiqua"/>
                <a:cs typeface="Book Antiqua"/>
                <a:sym typeface="Book Antiqua"/>
              </a:defRPr>
            </a:lvl4pPr>
            <a:lvl5pPr marL="1828800" marR="0" lvl="4" indent="-228600" algn="l" rtl="0">
              <a:spcBef>
                <a:spcPts val="320"/>
              </a:spcBef>
              <a:buClr>
                <a:schemeClr val="accent1"/>
              </a:buClr>
              <a:buSzPct val="100000"/>
              <a:buFont typeface="Noto Sans Symbols"/>
              <a:buChar char="❧"/>
              <a:defRPr sz="1600" b="0" i="0" u="none" strike="noStrike" cap="none">
                <a:solidFill>
                  <a:srgbClr val="262626"/>
                </a:solidFill>
                <a:latin typeface="Book Antiqua"/>
                <a:ea typeface="Book Antiqua"/>
                <a:cs typeface="Book Antiqua"/>
                <a:sym typeface="Book Antiqua"/>
              </a:defRPr>
            </a:lvl5pPr>
            <a:lvl6pPr marL="2148840" marR="0" lvl="5" indent="-193039"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6pPr>
            <a:lvl7pPr marL="2468880" marR="0" lvl="6" indent="-195579"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7pPr>
            <a:lvl8pPr marL="2788920" marR="0" lvl="7" indent="-185420"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8pPr>
            <a:lvl9pPr marL="3108960" marR="0" lvl="8" indent="-187960"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9pPr>
          </a:lstStyle>
          <a:p>
            <a:endParaRPr/>
          </a:p>
        </p:txBody>
      </p:sp>
      <p:sp>
        <p:nvSpPr>
          <p:cNvPr id="130" name="Shape 130"/>
          <p:cNvSpPr txBox="1">
            <a:spLocks noGrp="1"/>
          </p:cNvSpPr>
          <p:nvPr>
            <p:ph type="dt" idx="10"/>
          </p:nvPr>
        </p:nvSpPr>
        <p:spPr>
          <a:xfrm>
            <a:off x="360378" y="6161442"/>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dk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dk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dk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dk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dk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dk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dk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31" name="Shape 131"/>
          <p:cNvSpPr txBox="1">
            <a:spLocks noGrp="1"/>
          </p:cNvSpPr>
          <p:nvPr>
            <p:ph type="ftr" idx="11"/>
          </p:nvPr>
        </p:nvSpPr>
        <p:spPr>
          <a:xfrm>
            <a:off x="3124200" y="6161442"/>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dk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dk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dk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dk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dk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dk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dk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32" name="Shape 132"/>
          <p:cNvSpPr txBox="1">
            <a:spLocks noGrp="1"/>
          </p:cNvSpPr>
          <p:nvPr>
            <p:ph type="sldNum" idx="12"/>
          </p:nvPr>
        </p:nvSpPr>
        <p:spPr>
          <a:xfrm>
            <a:off x="6639264" y="6161442"/>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dk2"/>
                </a:solidFill>
                <a:latin typeface="Book Antiqua"/>
                <a:ea typeface="Book Antiqua"/>
                <a:cs typeface="Book Antiqua"/>
                <a:sym typeface="Book Antiqua"/>
              </a:rPr>
              <a:t>‹#›</a:t>
            </a:fld>
            <a:endParaRPr lang="en-US" sz="1200">
              <a:solidFill>
                <a:schemeClr val="dk2"/>
              </a:solidFill>
              <a:latin typeface="Book Antiqua"/>
              <a:ea typeface="Book Antiqua"/>
              <a:cs typeface="Book Antiqua"/>
              <a:sym typeface="Book Antiqua"/>
            </a:endParaRPr>
          </a:p>
        </p:txBody>
      </p:sp>
      <p:grpSp>
        <p:nvGrpSpPr>
          <p:cNvPr id="133" name="Shape 133"/>
          <p:cNvGrpSpPr/>
          <p:nvPr/>
        </p:nvGrpSpPr>
        <p:grpSpPr>
          <a:xfrm rot="5400000">
            <a:off x="3909049" y="2880823"/>
            <a:ext cx="5480153" cy="923329"/>
            <a:chOff x="1815339" y="1381458"/>
            <a:chExt cx="5480153" cy="923329"/>
          </a:xfrm>
        </p:grpSpPr>
        <p:sp>
          <p:nvSpPr>
            <p:cNvPr id="134" name="Shape 134"/>
            <p:cNvSpPr txBox="1"/>
            <p:nvPr/>
          </p:nvSpPr>
          <p:spPr>
            <a:xfrm>
              <a:off x="4147073" y="1381458"/>
              <a:ext cx="877162"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5400">
                  <a:solidFill>
                    <a:srgbClr val="DBA253"/>
                  </a:solidFill>
                  <a:latin typeface="Noto Sans Symbols"/>
                  <a:ea typeface="Noto Sans Symbols"/>
                  <a:cs typeface="Noto Sans Symbols"/>
                  <a:sym typeface="Noto Sans Symbols"/>
                </a:rPr>
                <a:t>❧</a:t>
              </a:r>
            </a:p>
          </p:txBody>
        </p:sp>
        <p:cxnSp>
          <p:nvCxnSpPr>
            <p:cNvPr id="135" name="Shape 135"/>
            <p:cNvCxnSpPr/>
            <p:nvPr/>
          </p:nvCxnSpPr>
          <p:spPr>
            <a:xfrm rot="10800000">
              <a:off x="1815339" y="1924709"/>
              <a:ext cx="2468880" cy="2505"/>
            </a:xfrm>
            <a:prstGeom prst="straightConnector1">
              <a:avLst/>
            </a:prstGeom>
            <a:noFill/>
            <a:ln w="12700" cap="flat" cmpd="sng">
              <a:solidFill>
                <a:srgbClr val="DBA253"/>
              </a:solidFill>
              <a:prstDash val="solid"/>
              <a:round/>
              <a:headEnd type="none" w="med" len="med"/>
              <a:tailEnd type="none" w="med" len="med"/>
            </a:ln>
          </p:spPr>
        </p:cxnSp>
        <p:cxnSp>
          <p:nvCxnSpPr>
            <p:cNvPr id="136" name="Shape 136"/>
            <p:cNvCxnSpPr/>
            <p:nvPr/>
          </p:nvCxnSpPr>
          <p:spPr>
            <a:xfrm rot="10800000">
              <a:off x="4826612" y="1927417"/>
              <a:ext cx="2468880" cy="1587"/>
            </a:xfrm>
            <a:prstGeom prst="straightConnector1">
              <a:avLst/>
            </a:prstGeom>
            <a:noFill/>
            <a:ln w="12700" cap="flat" cmpd="sng">
              <a:solidFill>
                <a:srgbClr val="DBA253"/>
              </a:solidFill>
              <a:prstDash val="solid"/>
              <a:round/>
              <a:headEnd type="none" w="med" len="med"/>
              <a:tailEnd type="none" w="med" len="med"/>
            </a:ln>
          </p:spPr>
        </p:cxn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3"/>
        <p:cNvGrpSpPr/>
        <p:nvPr/>
      </p:nvGrpSpPr>
      <p:grpSpPr>
        <a:xfrm>
          <a:off x="0" y="0"/>
          <a:ext cx="0" cy="0"/>
          <a:chOff x="0" y="0"/>
          <a:chExt cx="0" cy="0"/>
        </a:xfrm>
      </p:grpSpPr>
      <p:sp>
        <p:nvSpPr>
          <p:cNvPr id="144" name="Shape 144"/>
          <p:cNvSpPr txBox="1">
            <a:spLocks noGrp="1"/>
          </p:cNvSpPr>
          <p:nvPr>
            <p:ph type="ctrTitle"/>
          </p:nvPr>
        </p:nvSpPr>
        <p:spPr>
          <a:xfrm>
            <a:off x="1143000" y="1122362"/>
            <a:ext cx="6858000" cy="23877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45" name="Shape 145"/>
          <p:cNvSpPr txBox="1">
            <a:spLocks noGrp="1"/>
          </p:cNvSpPr>
          <p:nvPr>
            <p:ph type="subTitle" idx="1"/>
          </p:nvPr>
        </p:nvSpPr>
        <p:spPr>
          <a:xfrm>
            <a:off x="1143000" y="3602037"/>
            <a:ext cx="6858000" cy="1655700"/>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51" name="Shape 151"/>
          <p:cNvSpPr txBox="1">
            <a:spLocks noGrp="1"/>
          </p:cNvSpPr>
          <p:nvPr>
            <p:ph type="body" idx="1"/>
          </p:nvPr>
        </p:nvSpPr>
        <p:spPr>
          <a:xfrm>
            <a:off x="628650" y="1825625"/>
            <a:ext cx="38862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 name="Shape 152"/>
          <p:cNvSpPr txBox="1">
            <a:spLocks noGrp="1"/>
          </p:cNvSpPr>
          <p:nvPr>
            <p:ph type="body" idx="2"/>
          </p:nvPr>
        </p:nvSpPr>
        <p:spPr>
          <a:xfrm>
            <a:off x="4629150" y="1825625"/>
            <a:ext cx="38862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 name="Shape 153"/>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4" name="Shape 154"/>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5" name="Shape 155"/>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58" name="Shape 158"/>
          <p:cNvSpPr txBox="1">
            <a:spLocks noGrp="1"/>
          </p:cNvSpPr>
          <p:nvPr>
            <p:ph type="body" idx="1"/>
          </p:nvPr>
        </p:nvSpPr>
        <p:spPr>
          <a:xfrm>
            <a:off x="628650" y="1825625"/>
            <a:ext cx="78867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Shape 159"/>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0" name="Shape 160"/>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1" name="Shape 161"/>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629840" y="457200"/>
            <a:ext cx="2949000"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64" name="Shape 164"/>
          <p:cNvSpPr txBox="1">
            <a:spLocks noGrp="1"/>
          </p:cNvSpPr>
          <p:nvPr>
            <p:ph type="body" idx="1"/>
          </p:nvPr>
        </p:nvSpPr>
        <p:spPr>
          <a:xfrm>
            <a:off x="3887390" y="987425"/>
            <a:ext cx="4629300" cy="4873500"/>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body" idx="2"/>
          </p:nvPr>
        </p:nvSpPr>
        <p:spPr>
          <a:xfrm>
            <a:off x="629840" y="2057400"/>
            <a:ext cx="2949000" cy="3811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7" name="Shape 167"/>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8" name="Shape 168"/>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623887" y="1709738"/>
            <a:ext cx="7886700" cy="28527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71" name="Shape 171"/>
          <p:cNvSpPr txBox="1">
            <a:spLocks noGrp="1"/>
          </p:cNvSpPr>
          <p:nvPr>
            <p:ph type="body" idx="1"/>
          </p:nvPr>
        </p:nvSpPr>
        <p:spPr>
          <a:xfrm>
            <a:off x="623887" y="4589462"/>
            <a:ext cx="7886700" cy="150030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72" name="Shape 172"/>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4" name="Shape 174"/>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62984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77" name="Shape 177"/>
          <p:cNvSpPr txBox="1">
            <a:spLocks noGrp="1"/>
          </p:cNvSpPr>
          <p:nvPr>
            <p:ph type="body" idx="1"/>
          </p:nvPr>
        </p:nvSpPr>
        <p:spPr>
          <a:xfrm>
            <a:off x="629840" y="1681163"/>
            <a:ext cx="3868500" cy="82380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body" idx="2"/>
          </p:nvPr>
        </p:nvSpPr>
        <p:spPr>
          <a:xfrm>
            <a:off x="629840" y="2505075"/>
            <a:ext cx="3868500" cy="3684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body" idx="3"/>
          </p:nvPr>
        </p:nvSpPr>
        <p:spPr>
          <a:xfrm>
            <a:off x="4629150" y="1681163"/>
            <a:ext cx="3887400" cy="82380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80" name="Shape 180"/>
          <p:cNvSpPr txBox="1">
            <a:spLocks noGrp="1"/>
          </p:cNvSpPr>
          <p:nvPr>
            <p:ph type="body" idx="4"/>
          </p:nvPr>
        </p:nvSpPr>
        <p:spPr>
          <a:xfrm>
            <a:off x="4629150" y="2505075"/>
            <a:ext cx="3887400" cy="3684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1" name="Shape 181"/>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2" name="Shape 182"/>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86" name="Shape 186"/>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7" name="Shape 187"/>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8" name="Shape 188"/>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4"/>
        <p:cNvGrpSpPr/>
        <p:nvPr/>
      </p:nvGrpSpPr>
      <p:grpSpPr>
        <a:xfrm>
          <a:off x="0" y="0"/>
          <a:ext cx="0" cy="0"/>
          <a:chOff x="0" y="0"/>
          <a:chExt cx="0" cy="0"/>
        </a:xfrm>
      </p:grpSpPr>
      <p:sp>
        <p:nvSpPr>
          <p:cNvPr id="35" name="Shape 35"/>
          <p:cNvSpPr txBox="1">
            <a:spLocks noGrp="1"/>
          </p:cNvSpPr>
          <p:nvPr>
            <p:ph type="dt" idx="10"/>
          </p:nvPr>
        </p:nvSpPr>
        <p:spPr>
          <a:xfrm>
            <a:off x="360378" y="6161442"/>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dk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dk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dk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dk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dk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dk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dk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36" name="Shape 36"/>
          <p:cNvSpPr txBox="1">
            <a:spLocks noGrp="1"/>
          </p:cNvSpPr>
          <p:nvPr>
            <p:ph type="ftr" idx="11"/>
          </p:nvPr>
        </p:nvSpPr>
        <p:spPr>
          <a:xfrm>
            <a:off x="3124200" y="6161442"/>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dk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dk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dk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dk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dk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dk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dk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37" name="Shape 37"/>
          <p:cNvSpPr txBox="1">
            <a:spLocks noGrp="1"/>
          </p:cNvSpPr>
          <p:nvPr>
            <p:ph type="sldNum" idx="12"/>
          </p:nvPr>
        </p:nvSpPr>
        <p:spPr>
          <a:xfrm>
            <a:off x="6639264" y="6161442"/>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dk2"/>
                </a:solidFill>
                <a:latin typeface="Book Antiqua"/>
                <a:ea typeface="Book Antiqua"/>
                <a:cs typeface="Book Antiqua"/>
                <a:sym typeface="Book Antiqua"/>
              </a:rPr>
              <a:t>‹#›</a:t>
            </a:fld>
            <a:endParaRPr lang="en-US" sz="1200">
              <a:solidFill>
                <a:schemeClr val="dk2"/>
              </a:solidFill>
              <a:latin typeface="Book Antiqua"/>
              <a:ea typeface="Book Antiqua"/>
              <a:cs typeface="Book Antiqua"/>
              <a:sym typeface="Book Antiqua"/>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89"/>
        <p:cNvGrpSpPr/>
        <p:nvPr/>
      </p:nvGrpSpPr>
      <p:grpSpPr>
        <a:xfrm>
          <a:off x="0" y="0"/>
          <a:ext cx="0" cy="0"/>
          <a:chOff x="0" y="0"/>
          <a:chExt cx="0" cy="0"/>
        </a:xfrm>
      </p:grpSpPr>
      <p:sp>
        <p:nvSpPr>
          <p:cNvPr id="190" name="Shape 190"/>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1" name="Shape 191"/>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2" name="Shape 192"/>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629840" y="457200"/>
            <a:ext cx="2949000"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95" name="Shape 195"/>
          <p:cNvSpPr>
            <a:spLocks noGrp="1"/>
          </p:cNvSpPr>
          <p:nvPr>
            <p:ph type="pic" idx="2"/>
          </p:nvPr>
        </p:nvSpPr>
        <p:spPr>
          <a:xfrm>
            <a:off x="3887390" y="987425"/>
            <a:ext cx="4629300" cy="4873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96" name="Shape 196"/>
          <p:cNvSpPr txBox="1">
            <a:spLocks noGrp="1"/>
          </p:cNvSpPr>
          <p:nvPr>
            <p:ph type="body" idx="1"/>
          </p:nvPr>
        </p:nvSpPr>
        <p:spPr>
          <a:xfrm>
            <a:off x="629840" y="2057400"/>
            <a:ext cx="2949000" cy="3811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97" name="Shape 197"/>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8" name="Shape 198"/>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9" name="Shape 199"/>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02" name="Shape 202"/>
          <p:cNvSpPr txBox="1">
            <a:spLocks noGrp="1"/>
          </p:cNvSpPr>
          <p:nvPr>
            <p:ph type="body" idx="1"/>
          </p:nvPr>
        </p:nvSpPr>
        <p:spPr>
          <a:xfrm rot="5400000">
            <a:off x="2396400" y="57875"/>
            <a:ext cx="4351200" cy="78867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Shape 203"/>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4" name="Shape 204"/>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5" name="Shape 205"/>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rot="5400000">
            <a:off x="4623600" y="2285275"/>
            <a:ext cx="5811900" cy="19716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08" name="Shape 208"/>
          <p:cNvSpPr txBox="1">
            <a:spLocks noGrp="1"/>
          </p:cNvSpPr>
          <p:nvPr>
            <p:ph type="body" idx="1"/>
          </p:nvPr>
        </p:nvSpPr>
        <p:spPr>
          <a:xfrm rot="5400000">
            <a:off x="623025" y="370675"/>
            <a:ext cx="5811900" cy="58008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9" name="Shape 209"/>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0" name="Shape 210"/>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1" name="Shape 211"/>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1">
          <a:blip r:embed="rId2">
            <a:alphaModFix/>
          </a:blip>
          <a:tile tx="0" ty="0" sx="60000" sy="60000" flip="none" algn="tl"/>
        </a:blipFill>
        <a:effectLst/>
      </p:bgPr>
    </p:bg>
    <p:spTree>
      <p:nvGrpSpPr>
        <p:cNvPr id="1" name="Shape 38"/>
        <p:cNvGrpSpPr/>
        <p:nvPr/>
      </p:nvGrpSpPr>
      <p:grpSpPr>
        <a:xfrm>
          <a:off x="0" y="0"/>
          <a:ext cx="0" cy="0"/>
          <a:chOff x="0" y="0"/>
          <a:chExt cx="0" cy="0"/>
        </a:xfrm>
      </p:grpSpPr>
      <p:sp>
        <p:nvSpPr>
          <p:cNvPr id="39" name="Shape 39"/>
          <p:cNvSpPr txBox="1">
            <a:spLocks noGrp="1"/>
          </p:cNvSpPr>
          <p:nvPr>
            <p:ph type="body" idx="1"/>
          </p:nvPr>
        </p:nvSpPr>
        <p:spPr>
          <a:xfrm>
            <a:off x="699247" y="2248347"/>
            <a:ext cx="7745505" cy="3877815"/>
          </a:xfrm>
          <a:prstGeom prst="rect">
            <a:avLst/>
          </a:prstGeom>
          <a:noFill/>
          <a:ln>
            <a:noFill/>
          </a:ln>
        </p:spPr>
        <p:txBody>
          <a:bodyPr lIns="91425" tIns="91425" rIns="91425" bIns="91425" anchor="t" anchorCtr="0"/>
          <a:lstStyle>
            <a:lvl1pPr marL="365760" marR="0" lvl="0" indent="-213359" algn="l" rtl="0">
              <a:spcBef>
                <a:spcPts val="480"/>
              </a:spcBef>
              <a:buClr>
                <a:schemeClr val="accent1"/>
              </a:buClr>
              <a:buSzPct val="100000"/>
              <a:buFont typeface="Noto Sans Symbols"/>
              <a:buChar char="❧"/>
              <a:defRPr sz="2400" b="0" i="0" u="none" strike="noStrike" cap="none">
                <a:solidFill>
                  <a:srgbClr val="262626"/>
                </a:solidFill>
                <a:latin typeface="Book Antiqua"/>
                <a:ea typeface="Book Antiqua"/>
                <a:cs typeface="Book Antiqua"/>
                <a:sym typeface="Book Antiqua"/>
              </a:defRPr>
            </a:lvl1pPr>
            <a:lvl2pPr marL="777240" marR="0" lvl="1" indent="-231140" algn="l" rtl="0">
              <a:spcBef>
                <a:spcPts val="440"/>
              </a:spcBef>
              <a:buClr>
                <a:schemeClr val="accent1"/>
              </a:buClr>
              <a:buSzPct val="100000"/>
              <a:buFont typeface="Noto Sans Symbols"/>
              <a:buChar char="❧"/>
              <a:defRPr sz="2200" b="0" i="0" u="none" strike="noStrike" cap="none">
                <a:solidFill>
                  <a:srgbClr val="262626"/>
                </a:solidFill>
                <a:latin typeface="Book Antiqua"/>
                <a:ea typeface="Book Antiqua"/>
                <a:cs typeface="Book Antiqua"/>
                <a:sym typeface="Book Antiqua"/>
              </a:defRPr>
            </a:lvl2pPr>
            <a:lvl3pPr marL="1143000" marR="0" lvl="2" indent="-241300" algn="l" rtl="0">
              <a:spcBef>
                <a:spcPts val="400"/>
              </a:spcBef>
              <a:buClr>
                <a:schemeClr val="accent1"/>
              </a:buClr>
              <a:buSzPct val="100000"/>
              <a:buFont typeface="Noto Sans Symbols"/>
              <a:buChar char="❧"/>
              <a:defRPr sz="2000" b="0" i="0" u="none" strike="noStrike" cap="none">
                <a:solidFill>
                  <a:srgbClr val="262626"/>
                </a:solidFill>
                <a:latin typeface="Book Antiqua"/>
                <a:ea typeface="Book Antiqua"/>
                <a:cs typeface="Book Antiqua"/>
                <a:sym typeface="Book Antiqua"/>
              </a:defRPr>
            </a:lvl3pPr>
            <a:lvl4pPr marL="1508760" marR="0" lvl="3" indent="-213360" algn="l" rtl="0">
              <a:spcBef>
                <a:spcPts val="360"/>
              </a:spcBef>
              <a:buClr>
                <a:schemeClr val="accent1"/>
              </a:buClr>
              <a:buSzPct val="100000"/>
              <a:buFont typeface="Noto Sans Symbols"/>
              <a:buChar char="❧"/>
              <a:defRPr sz="1800" b="0" i="0" u="none" strike="noStrike" cap="none">
                <a:solidFill>
                  <a:srgbClr val="262626"/>
                </a:solidFill>
                <a:latin typeface="Book Antiqua"/>
                <a:ea typeface="Book Antiqua"/>
                <a:cs typeface="Book Antiqua"/>
                <a:sym typeface="Book Antiqua"/>
              </a:defRPr>
            </a:lvl4pPr>
            <a:lvl5pPr marL="1828800" marR="0" lvl="4" indent="-228600" algn="l" rtl="0">
              <a:spcBef>
                <a:spcPts val="320"/>
              </a:spcBef>
              <a:buClr>
                <a:schemeClr val="accent1"/>
              </a:buClr>
              <a:buSzPct val="100000"/>
              <a:buFont typeface="Noto Sans Symbols"/>
              <a:buChar char="❧"/>
              <a:defRPr sz="1600" b="0" i="0" u="none" strike="noStrike" cap="none">
                <a:solidFill>
                  <a:srgbClr val="262626"/>
                </a:solidFill>
                <a:latin typeface="Book Antiqua"/>
                <a:ea typeface="Book Antiqua"/>
                <a:cs typeface="Book Antiqua"/>
                <a:sym typeface="Book Antiqua"/>
              </a:defRPr>
            </a:lvl5pPr>
            <a:lvl6pPr marL="2148840" marR="0" lvl="5" indent="-193039"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6pPr>
            <a:lvl7pPr marL="2468880" marR="0" lvl="6" indent="-195579"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7pPr>
            <a:lvl8pPr marL="2788920" marR="0" lvl="7" indent="-185420"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8pPr>
            <a:lvl9pPr marL="3108960" marR="0" lvl="8" indent="-187960"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9pPr>
          </a:lstStyle>
          <a:p>
            <a:endParaRPr/>
          </a:p>
        </p:txBody>
      </p:sp>
      <p:sp>
        <p:nvSpPr>
          <p:cNvPr id="40" name="Shape 40"/>
          <p:cNvSpPr txBox="1">
            <a:spLocks noGrp="1"/>
          </p:cNvSpPr>
          <p:nvPr>
            <p:ph type="dt" idx="10"/>
          </p:nvPr>
        </p:nvSpPr>
        <p:spPr>
          <a:xfrm>
            <a:off x="360378" y="6161442"/>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dk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dk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dk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dk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dk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dk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dk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41" name="Shape 41"/>
          <p:cNvSpPr txBox="1">
            <a:spLocks noGrp="1"/>
          </p:cNvSpPr>
          <p:nvPr>
            <p:ph type="ftr" idx="11"/>
          </p:nvPr>
        </p:nvSpPr>
        <p:spPr>
          <a:xfrm>
            <a:off x="3124200" y="6161442"/>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dk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dk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dk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dk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dk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dk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dk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42" name="Shape 42"/>
          <p:cNvSpPr txBox="1">
            <a:spLocks noGrp="1"/>
          </p:cNvSpPr>
          <p:nvPr>
            <p:ph type="sldNum" idx="12"/>
          </p:nvPr>
        </p:nvSpPr>
        <p:spPr>
          <a:xfrm>
            <a:off x="6639264" y="6161442"/>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dk2"/>
                </a:solidFill>
                <a:latin typeface="Book Antiqua"/>
                <a:ea typeface="Book Antiqua"/>
                <a:cs typeface="Book Antiqua"/>
                <a:sym typeface="Book Antiqua"/>
              </a:rPr>
              <a:t>‹#›</a:t>
            </a:fld>
            <a:endParaRPr lang="en-US" sz="1200">
              <a:solidFill>
                <a:schemeClr val="dk2"/>
              </a:solidFill>
              <a:latin typeface="Book Antiqua"/>
              <a:ea typeface="Book Antiqua"/>
              <a:cs typeface="Book Antiqua"/>
              <a:sym typeface="Book Antiqua"/>
            </a:endParaRPr>
          </a:p>
        </p:txBody>
      </p:sp>
      <p:sp>
        <p:nvSpPr>
          <p:cNvPr id="43" name="Shape 43"/>
          <p:cNvSpPr txBox="1">
            <a:spLocks noGrp="1"/>
          </p:cNvSpPr>
          <p:nvPr>
            <p:ph type="title"/>
          </p:nvPr>
        </p:nvSpPr>
        <p:spPr>
          <a:xfrm>
            <a:off x="688489" y="570156"/>
            <a:ext cx="7756263" cy="1054250"/>
          </a:xfrm>
          <a:prstGeom prst="rect">
            <a:avLst/>
          </a:prstGeom>
          <a:noFill/>
          <a:ln>
            <a:noFill/>
          </a:ln>
        </p:spPr>
        <p:txBody>
          <a:bodyPr lIns="91425" tIns="91425" rIns="91425" bIns="91425" anchor="ctr" anchorCtr="0"/>
          <a:lstStyle>
            <a:lvl1pPr marL="0" marR="0" lvl="0" indent="0" algn="ctr" rtl="0">
              <a:spcBef>
                <a:spcPts val="0"/>
              </a:spcBef>
              <a:buClr>
                <a:schemeClr val="dk2"/>
              </a:buClr>
              <a:buFont typeface="Book Antiqua"/>
              <a:buNone/>
              <a:defRPr sz="5400" b="0" i="0" u="none" strike="noStrike" cap="none">
                <a:solidFill>
                  <a:schemeClr val="dk2"/>
                </a:solidFill>
                <a:latin typeface="Book Antiqua"/>
                <a:ea typeface="Book Antiqua"/>
                <a:cs typeface="Book Antiqua"/>
                <a:sym typeface="Book Antiqu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grpSp>
        <p:nvGrpSpPr>
          <p:cNvPr id="44" name="Shape 44"/>
          <p:cNvGrpSpPr/>
          <p:nvPr/>
        </p:nvGrpSpPr>
        <p:grpSpPr>
          <a:xfrm>
            <a:off x="1172583" y="1392216"/>
            <a:ext cx="6779109" cy="923329"/>
            <a:chOff x="1172583" y="1381458"/>
            <a:chExt cx="6779109" cy="923329"/>
          </a:xfrm>
        </p:grpSpPr>
        <p:sp>
          <p:nvSpPr>
            <p:cNvPr id="45" name="Shape 45"/>
            <p:cNvSpPr txBox="1"/>
            <p:nvPr/>
          </p:nvSpPr>
          <p:spPr>
            <a:xfrm>
              <a:off x="4147073" y="1381458"/>
              <a:ext cx="877162"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5400">
                  <a:solidFill>
                    <a:srgbClr val="DBA253"/>
                  </a:solidFill>
                  <a:latin typeface="Noto Sans Symbols"/>
                  <a:ea typeface="Noto Sans Symbols"/>
                  <a:cs typeface="Noto Sans Symbols"/>
                  <a:sym typeface="Noto Sans Symbols"/>
                </a:rPr>
                <a:t>❧</a:t>
              </a:r>
            </a:p>
          </p:txBody>
        </p:sp>
        <p:cxnSp>
          <p:nvCxnSpPr>
            <p:cNvPr id="46" name="Shape 46"/>
            <p:cNvCxnSpPr/>
            <p:nvPr/>
          </p:nvCxnSpPr>
          <p:spPr>
            <a:xfrm rot="10800000">
              <a:off x="1172583" y="1925620"/>
              <a:ext cx="3119718" cy="1587"/>
            </a:xfrm>
            <a:prstGeom prst="straightConnector1">
              <a:avLst/>
            </a:prstGeom>
            <a:noFill/>
            <a:ln w="12700" cap="flat" cmpd="sng">
              <a:solidFill>
                <a:srgbClr val="DBA253"/>
              </a:solidFill>
              <a:prstDash val="solid"/>
              <a:round/>
              <a:headEnd type="none" w="med" len="med"/>
              <a:tailEnd type="none" w="med" len="med"/>
            </a:ln>
          </p:spPr>
        </p:cxnSp>
        <p:cxnSp>
          <p:nvCxnSpPr>
            <p:cNvPr id="47" name="Shape 47"/>
            <p:cNvCxnSpPr/>
            <p:nvPr/>
          </p:nvCxnSpPr>
          <p:spPr>
            <a:xfrm rot="10800000">
              <a:off x="4831975" y="1922650"/>
              <a:ext cx="3119718" cy="1587"/>
            </a:xfrm>
            <a:prstGeom prst="straightConnector1">
              <a:avLst/>
            </a:prstGeom>
            <a:noFill/>
            <a:ln w="12700" cap="flat" cmpd="sng">
              <a:solidFill>
                <a:srgbClr val="DBA253"/>
              </a:solidFill>
              <a:prstDash val="solid"/>
              <a:round/>
              <a:headEnd type="none" w="med" len="med"/>
              <a:tailEnd type="none" w="med" len="med"/>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8"/>
        <p:cNvGrpSpPr/>
        <p:nvPr/>
      </p:nvGrpSpPr>
      <p:grpSpPr>
        <a:xfrm>
          <a:off x="0" y="0"/>
          <a:ext cx="0" cy="0"/>
          <a:chOff x="0" y="0"/>
          <a:chExt cx="0" cy="0"/>
        </a:xfrm>
      </p:grpSpPr>
      <p:sp>
        <p:nvSpPr>
          <p:cNvPr id="49" name="Shape 49"/>
          <p:cNvSpPr txBox="1">
            <a:spLocks noGrp="1"/>
          </p:cNvSpPr>
          <p:nvPr>
            <p:ph type="dt" idx="10"/>
          </p:nvPr>
        </p:nvSpPr>
        <p:spPr>
          <a:xfrm>
            <a:off x="360378" y="6161442"/>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dk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dk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dk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dk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dk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dk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dk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50" name="Shape 50"/>
          <p:cNvSpPr txBox="1">
            <a:spLocks noGrp="1"/>
          </p:cNvSpPr>
          <p:nvPr>
            <p:ph type="ftr" idx="11"/>
          </p:nvPr>
        </p:nvSpPr>
        <p:spPr>
          <a:xfrm>
            <a:off x="3124200" y="6161442"/>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dk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dk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dk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dk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dk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dk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dk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51" name="Shape 51"/>
          <p:cNvSpPr txBox="1">
            <a:spLocks noGrp="1"/>
          </p:cNvSpPr>
          <p:nvPr>
            <p:ph type="sldNum" idx="12"/>
          </p:nvPr>
        </p:nvSpPr>
        <p:spPr>
          <a:xfrm>
            <a:off x="6639264" y="6161442"/>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dk2"/>
                </a:solidFill>
                <a:latin typeface="Book Antiqua"/>
                <a:ea typeface="Book Antiqua"/>
                <a:cs typeface="Book Antiqua"/>
                <a:sym typeface="Book Antiqua"/>
              </a:rPr>
              <a:t>‹#›</a:t>
            </a:fld>
            <a:endParaRPr lang="en-US" sz="1200">
              <a:solidFill>
                <a:schemeClr val="dk2"/>
              </a:solidFill>
              <a:latin typeface="Book Antiqua"/>
              <a:ea typeface="Book Antiqua"/>
              <a:cs typeface="Book Antiqua"/>
              <a:sym typeface="Book Antiqua"/>
            </a:endParaRPr>
          </a:p>
        </p:txBody>
      </p:sp>
      <p:sp>
        <p:nvSpPr>
          <p:cNvPr id="52" name="Shape 52"/>
          <p:cNvSpPr txBox="1">
            <a:spLocks noGrp="1"/>
          </p:cNvSpPr>
          <p:nvPr>
            <p:ph type="title"/>
          </p:nvPr>
        </p:nvSpPr>
        <p:spPr>
          <a:xfrm>
            <a:off x="688489" y="570156"/>
            <a:ext cx="7756263" cy="1054250"/>
          </a:xfrm>
          <a:prstGeom prst="rect">
            <a:avLst/>
          </a:prstGeom>
          <a:noFill/>
          <a:ln>
            <a:noFill/>
          </a:ln>
        </p:spPr>
        <p:txBody>
          <a:bodyPr lIns="91425" tIns="91425" rIns="91425" bIns="91425" anchor="ctr" anchorCtr="0"/>
          <a:lstStyle>
            <a:lvl1pPr marL="0" marR="0" lvl="0" indent="0" algn="ctr" rtl="0">
              <a:spcBef>
                <a:spcPts val="0"/>
              </a:spcBef>
              <a:buClr>
                <a:schemeClr val="dk2"/>
              </a:buClr>
              <a:buFont typeface="Book Antiqua"/>
              <a:buNone/>
              <a:defRPr sz="5400" b="0" i="0" u="none" strike="noStrike" cap="none">
                <a:solidFill>
                  <a:schemeClr val="dk2"/>
                </a:solidFill>
                <a:latin typeface="Book Antiqua"/>
                <a:ea typeface="Book Antiqua"/>
                <a:cs typeface="Book Antiqua"/>
                <a:sym typeface="Book Antiqu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grpSp>
        <p:nvGrpSpPr>
          <p:cNvPr id="53" name="Shape 53"/>
          <p:cNvGrpSpPr/>
          <p:nvPr/>
        </p:nvGrpSpPr>
        <p:grpSpPr>
          <a:xfrm>
            <a:off x="1172583" y="1392216"/>
            <a:ext cx="6779109" cy="923329"/>
            <a:chOff x="1172583" y="1381458"/>
            <a:chExt cx="6779109" cy="923329"/>
          </a:xfrm>
        </p:grpSpPr>
        <p:sp>
          <p:nvSpPr>
            <p:cNvPr id="54" name="Shape 54"/>
            <p:cNvSpPr txBox="1"/>
            <p:nvPr/>
          </p:nvSpPr>
          <p:spPr>
            <a:xfrm>
              <a:off x="4147073" y="1381458"/>
              <a:ext cx="877162"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5400">
                  <a:solidFill>
                    <a:srgbClr val="DBA253"/>
                  </a:solidFill>
                  <a:latin typeface="Noto Sans Symbols"/>
                  <a:ea typeface="Noto Sans Symbols"/>
                  <a:cs typeface="Noto Sans Symbols"/>
                  <a:sym typeface="Noto Sans Symbols"/>
                </a:rPr>
                <a:t>❧</a:t>
              </a:r>
            </a:p>
          </p:txBody>
        </p:sp>
        <p:cxnSp>
          <p:nvCxnSpPr>
            <p:cNvPr id="55" name="Shape 55"/>
            <p:cNvCxnSpPr/>
            <p:nvPr/>
          </p:nvCxnSpPr>
          <p:spPr>
            <a:xfrm rot="10800000">
              <a:off x="1172583" y="1925620"/>
              <a:ext cx="3119718" cy="1587"/>
            </a:xfrm>
            <a:prstGeom prst="straightConnector1">
              <a:avLst/>
            </a:prstGeom>
            <a:noFill/>
            <a:ln w="12700" cap="flat" cmpd="sng">
              <a:solidFill>
                <a:srgbClr val="DBA253"/>
              </a:solidFill>
              <a:prstDash val="solid"/>
              <a:round/>
              <a:headEnd type="none" w="med" len="med"/>
              <a:tailEnd type="none" w="med" len="med"/>
            </a:ln>
          </p:spPr>
        </p:cxnSp>
        <p:cxnSp>
          <p:nvCxnSpPr>
            <p:cNvPr id="56" name="Shape 56"/>
            <p:cNvCxnSpPr/>
            <p:nvPr/>
          </p:nvCxnSpPr>
          <p:spPr>
            <a:xfrm rot="10800000">
              <a:off x="4831975" y="1922650"/>
              <a:ext cx="3119718" cy="1587"/>
            </a:xfrm>
            <a:prstGeom prst="straightConnector1">
              <a:avLst/>
            </a:prstGeom>
            <a:noFill/>
            <a:ln w="12700" cap="flat" cmpd="sng">
              <a:solidFill>
                <a:srgbClr val="DBA253"/>
              </a:solidFill>
              <a:prstDash val="solid"/>
              <a:round/>
              <a:headEnd type="none" w="med" len="med"/>
              <a:tailEnd type="none" w="med" len="med"/>
            </a:ln>
          </p:spPr>
        </p:cxnSp>
      </p:grpSp>
      <p:sp>
        <p:nvSpPr>
          <p:cNvPr id="57" name="Shape 57"/>
          <p:cNvSpPr txBox="1">
            <a:spLocks noGrp="1"/>
          </p:cNvSpPr>
          <p:nvPr>
            <p:ph type="body" idx="1"/>
          </p:nvPr>
        </p:nvSpPr>
        <p:spPr>
          <a:xfrm>
            <a:off x="685800" y="2240280"/>
            <a:ext cx="3803904" cy="3877055"/>
          </a:xfrm>
          <a:prstGeom prst="rect">
            <a:avLst/>
          </a:prstGeom>
          <a:noFill/>
          <a:ln>
            <a:noFill/>
          </a:ln>
        </p:spPr>
        <p:txBody>
          <a:bodyPr lIns="91425" tIns="91425" rIns="91425" bIns="91425" anchor="t" anchorCtr="0"/>
          <a:lstStyle>
            <a:lvl1pPr marL="365760" marR="0" lvl="0" indent="-213359" algn="l" rtl="0">
              <a:spcBef>
                <a:spcPts val="480"/>
              </a:spcBef>
              <a:buClr>
                <a:schemeClr val="accent1"/>
              </a:buClr>
              <a:buSzPct val="100000"/>
              <a:buFont typeface="Noto Sans Symbols"/>
              <a:buChar char="❧"/>
              <a:defRPr sz="2400" b="0" i="0" u="none" strike="noStrike" cap="none">
                <a:solidFill>
                  <a:srgbClr val="262626"/>
                </a:solidFill>
                <a:latin typeface="Book Antiqua"/>
                <a:ea typeface="Book Antiqua"/>
                <a:cs typeface="Book Antiqua"/>
                <a:sym typeface="Book Antiqua"/>
              </a:defRPr>
            </a:lvl1pPr>
            <a:lvl2pPr marL="777240" marR="0" lvl="1" indent="-231140" algn="l" rtl="0">
              <a:spcBef>
                <a:spcPts val="440"/>
              </a:spcBef>
              <a:buClr>
                <a:schemeClr val="accent1"/>
              </a:buClr>
              <a:buSzPct val="100000"/>
              <a:buFont typeface="Noto Sans Symbols"/>
              <a:buChar char="❧"/>
              <a:defRPr sz="2200" b="0" i="0" u="none" strike="noStrike" cap="none">
                <a:solidFill>
                  <a:srgbClr val="262626"/>
                </a:solidFill>
                <a:latin typeface="Book Antiqua"/>
                <a:ea typeface="Book Antiqua"/>
                <a:cs typeface="Book Antiqua"/>
                <a:sym typeface="Book Antiqua"/>
              </a:defRPr>
            </a:lvl2pPr>
            <a:lvl3pPr marL="1143000" marR="0" lvl="2" indent="-241300" algn="l" rtl="0">
              <a:spcBef>
                <a:spcPts val="400"/>
              </a:spcBef>
              <a:buClr>
                <a:schemeClr val="accent1"/>
              </a:buClr>
              <a:buSzPct val="100000"/>
              <a:buFont typeface="Noto Sans Symbols"/>
              <a:buChar char="❧"/>
              <a:defRPr sz="2000" b="0" i="0" u="none" strike="noStrike" cap="none">
                <a:solidFill>
                  <a:srgbClr val="262626"/>
                </a:solidFill>
                <a:latin typeface="Book Antiqua"/>
                <a:ea typeface="Book Antiqua"/>
                <a:cs typeface="Book Antiqua"/>
                <a:sym typeface="Book Antiqua"/>
              </a:defRPr>
            </a:lvl3pPr>
            <a:lvl4pPr marL="1508760" marR="0" lvl="3" indent="-213360" algn="l" rtl="0">
              <a:spcBef>
                <a:spcPts val="360"/>
              </a:spcBef>
              <a:buClr>
                <a:schemeClr val="accent1"/>
              </a:buClr>
              <a:buSzPct val="100000"/>
              <a:buFont typeface="Noto Sans Symbols"/>
              <a:buChar char="❧"/>
              <a:defRPr sz="1800" b="0" i="0" u="none" strike="noStrike" cap="none">
                <a:solidFill>
                  <a:srgbClr val="262626"/>
                </a:solidFill>
                <a:latin typeface="Book Antiqua"/>
                <a:ea typeface="Book Antiqua"/>
                <a:cs typeface="Book Antiqua"/>
                <a:sym typeface="Book Antiqua"/>
              </a:defRPr>
            </a:lvl4pPr>
            <a:lvl5pPr marL="1828800" marR="0" lvl="4" indent="-228600" algn="l" rtl="0">
              <a:spcBef>
                <a:spcPts val="320"/>
              </a:spcBef>
              <a:buClr>
                <a:schemeClr val="accent1"/>
              </a:buClr>
              <a:buSzPct val="100000"/>
              <a:buFont typeface="Noto Sans Symbols"/>
              <a:buChar char="❧"/>
              <a:defRPr sz="1600" b="0" i="0" u="none" strike="noStrike" cap="none">
                <a:solidFill>
                  <a:srgbClr val="262626"/>
                </a:solidFill>
                <a:latin typeface="Book Antiqua"/>
                <a:ea typeface="Book Antiqua"/>
                <a:cs typeface="Book Antiqua"/>
                <a:sym typeface="Book Antiqua"/>
              </a:defRPr>
            </a:lvl5pPr>
            <a:lvl6pPr marL="2148840" marR="0" lvl="5" indent="-193039"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6pPr>
            <a:lvl7pPr marL="2468880" marR="0" lvl="6" indent="-195579"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7pPr>
            <a:lvl8pPr marL="2788920" marR="0" lvl="7" indent="-185420"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8pPr>
            <a:lvl9pPr marL="3108960" marR="0" lvl="8" indent="-187960"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9pPr>
          </a:lstStyle>
          <a:p>
            <a:endParaRPr/>
          </a:p>
        </p:txBody>
      </p:sp>
      <p:sp>
        <p:nvSpPr>
          <p:cNvPr id="58" name="Shape 58"/>
          <p:cNvSpPr txBox="1">
            <a:spLocks noGrp="1"/>
          </p:cNvSpPr>
          <p:nvPr>
            <p:ph type="body" idx="2"/>
          </p:nvPr>
        </p:nvSpPr>
        <p:spPr>
          <a:xfrm>
            <a:off x="4645151" y="2240280"/>
            <a:ext cx="3803904" cy="3877055"/>
          </a:xfrm>
          <a:prstGeom prst="rect">
            <a:avLst/>
          </a:prstGeom>
          <a:noFill/>
          <a:ln>
            <a:noFill/>
          </a:ln>
        </p:spPr>
        <p:txBody>
          <a:bodyPr lIns="91425" tIns="91425" rIns="91425" bIns="91425" anchor="t" anchorCtr="0"/>
          <a:lstStyle>
            <a:lvl1pPr marL="365760" marR="0" lvl="0" indent="-213359" algn="l" rtl="0">
              <a:spcBef>
                <a:spcPts val="480"/>
              </a:spcBef>
              <a:buClr>
                <a:schemeClr val="accent1"/>
              </a:buClr>
              <a:buSzPct val="100000"/>
              <a:buFont typeface="Noto Sans Symbols"/>
              <a:buChar char="❧"/>
              <a:defRPr sz="2400" b="0" i="0" u="none" strike="noStrike" cap="none">
                <a:solidFill>
                  <a:srgbClr val="262626"/>
                </a:solidFill>
                <a:latin typeface="Book Antiqua"/>
                <a:ea typeface="Book Antiqua"/>
                <a:cs typeface="Book Antiqua"/>
                <a:sym typeface="Book Antiqua"/>
              </a:defRPr>
            </a:lvl1pPr>
            <a:lvl2pPr marL="777240" marR="0" lvl="1" indent="-231140" algn="l" rtl="0">
              <a:spcBef>
                <a:spcPts val="440"/>
              </a:spcBef>
              <a:buClr>
                <a:schemeClr val="accent1"/>
              </a:buClr>
              <a:buSzPct val="100000"/>
              <a:buFont typeface="Noto Sans Symbols"/>
              <a:buChar char="❧"/>
              <a:defRPr sz="2200" b="0" i="0" u="none" strike="noStrike" cap="none">
                <a:solidFill>
                  <a:srgbClr val="262626"/>
                </a:solidFill>
                <a:latin typeface="Book Antiqua"/>
                <a:ea typeface="Book Antiqua"/>
                <a:cs typeface="Book Antiqua"/>
                <a:sym typeface="Book Antiqua"/>
              </a:defRPr>
            </a:lvl2pPr>
            <a:lvl3pPr marL="1143000" marR="0" lvl="2" indent="-241300" algn="l" rtl="0">
              <a:spcBef>
                <a:spcPts val="400"/>
              </a:spcBef>
              <a:buClr>
                <a:schemeClr val="accent1"/>
              </a:buClr>
              <a:buSzPct val="100000"/>
              <a:buFont typeface="Noto Sans Symbols"/>
              <a:buChar char="❧"/>
              <a:defRPr sz="2000" b="0" i="0" u="none" strike="noStrike" cap="none">
                <a:solidFill>
                  <a:srgbClr val="262626"/>
                </a:solidFill>
                <a:latin typeface="Book Antiqua"/>
                <a:ea typeface="Book Antiqua"/>
                <a:cs typeface="Book Antiqua"/>
                <a:sym typeface="Book Antiqua"/>
              </a:defRPr>
            </a:lvl3pPr>
            <a:lvl4pPr marL="1508760" marR="0" lvl="3" indent="-213360" algn="l" rtl="0">
              <a:spcBef>
                <a:spcPts val="360"/>
              </a:spcBef>
              <a:buClr>
                <a:schemeClr val="accent1"/>
              </a:buClr>
              <a:buSzPct val="100000"/>
              <a:buFont typeface="Noto Sans Symbols"/>
              <a:buChar char="❧"/>
              <a:defRPr sz="1800" b="0" i="0" u="none" strike="noStrike" cap="none">
                <a:solidFill>
                  <a:srgbClr val="262626"/>
                </a:solidFill>
                <a:latin typeface="Book Antiqua"/>
                <a:ea typeface="Book Antiqua"/>
                <a:cs typeface="Book Antiqua"/>
                <a:sym typeface="Book Antiqua"/>
              </a:defRPr>
            </a:lvl4pPr>
            <a:lvl5pPr marL="1828800" marR="0" lvl="4" indent="-228600" algn="l" rtl="0">
              <a:spcBef>
                <a:spcPts val="320"/>
              </a:spcBef>
              <a:buClr>
                <a:schemeClr val="accent1"/>
              </a:buClr>
              <a:buSzPct val="100000"/>
              <a:buFont typeface="Noto Sans Symbols"/>
              <a:buChar char="❧"/>
              <a:defRPr sz="1600" b="0" i="0" u="none" strike="noStrike" cap="none">
                <a:solidFill>
                  <a:srgbClr val="262626"/>
                </a:solidFill>
                <a:latin typeface="Book Antiqua"/>
                <a:ea typeface="Book Antiqua"/>
                <a:cs typeface="Book Antiqua"/>
                <a:sym typeface="Book Antiqua"/>
              </a:defRPr>
            </a:lvl5pPr>
            <a:lvl6pPr marL="2148840" marR="0" lvl="5" indent="-193039"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6pPr>
            <a:lvl7pPr marL="2468880" marR="0" lvl="6" indent="-195579"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7pPr>
            <a:lvl8pPr marL="2788920" marR="0" lvl="7" indent="-185420"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8pPr>
            <a:lvl9pPr marL="3108960" marR="0" lvl="8" indent="-187960"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688489" y="570156"/>
            <a:ext cx="7756263" cy="1054250"/>
          </a:xfrm>
          <a:prstGeom prst="rect">
            <a:avLst/>
          </a:prstGeom>
          <a:noFill/>
          <a:ln>
            <a:noFill/>
          </a:ln>
        </p:spPr>
        <p:txBody>
          <a:bodyPr lIns="91425" tIns="91425" rIns="91425" bIns="91425" anchor="ctr" anchorCtr="0"/>
          <a:lstStyle>
            <a:lvl1pPr marL="0" marR="0" lvl="0" indent="0" algn="ctr" rtl="0">
              <a:spcBef>
                <a:spcPts val="0"/>
              </a:spcBef>
              <a:buClr>
                <a:schemeClr val="dk2"/>
              </a:buClr>
              <a:buFont typeface="Book Antiqua"/>
              <a:buNone/>
              <a:defRPr sz="5400" b="0" i="0" u="none" strike="noStrike" cap="none">
                <a:solidFill>
                  <a:schemeClr val="dk2"/>
                </a:solidFill>
                <a:latin typeface="Book Antiqua"/>
                <a:ea typeface="Book Antiqua"/>
                <a:cs typeface="Book Antiqua"/>
                <a:sym typeface="Book Antiqu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61" name="Shape 61"/>
          <p:cNvSpPr txBox="1">
            <a:spLocks noGrp="1"/>
          </p:cNvSpPr>
          <p:nvPr>
            <p:ph type="body" idx="1"/>
          </p:nvPr>
        </p:nvSpPr>
        <p:spPr>
          <a:xfrm>
            <a:off x="1051559" y="2240280"/>
            <a:ext cx="3442446" cy="658368"/>
          </a:xfrm>
          <a:prstGeom prst="rect">
            <a:avLst/>
          </a:prstGeom>
          <a:noFill/>
          <a:ln>
            <a:noFill/>
          </a:ln>
        </p:spPr>
        <p:txBody>
          <a:bodyPr lIns="91425" tIns="91425" rIns="91425" bIns="91425" anchor="b" anchorCtr="0"/>
          <a:lstStyle>
            <a:lvl1pPr marL="0" marR="0" lvl="0" indent="0" algn="ctr" rtl="0">
              <a:spcBef>
                <a:spcPts val="480"/>
              </a:spcBef>
              <a:buClr>
                <a:schemeClr val="accent1"/>
              </a:buClr>
              <a:buFont typeface="Noto Sans Symbols"/>
              <a:buNone/>
              <a:defRPr sz="2400" b="0" i="0" u="none" strike="noStrike" cap="none">
                <a:solidFill>
                  <a:schemeClr val="dk2"/>
                </a:solidFill>
                <a:latin typeface="Book Antiqua"/>
                <a:ea typeface="Book Antiqua"/>
                <a:cs typeface="Book Antiqua"/>
                <a:sym typeface="Book Antiqua"/>
              </a:defRPr>
            </a:lvl1pPr>
            <a:lvl2pPr marL="457200" marR="0" lvl="1" indent="0" algn="l" rtl="0">
              <a:spcBef>
                <a:spcPts val="400"/>
              </a:spcBef>
              <a:buClr>
                <a:schemeClr val="accent1"/>
              </a:buClr>
              <a:buFont typeface="Noto Sans Symbols"/>
              <a:buNone/>
              <a:defRPr sz="2000" b="1" i="0" u="none" strike="noStrike" cap="none">
                <a:solidFill>
                  <a:srgbClr val="262626"/>
                </a:solidFill>
                <a:latin typeface="Book Antiqua"/>
                <a:ea typeface="Book Antiqua"/>
                <a:cs typeface="Book Antiqua"/>
                <a:sym typeface="Book Antiqua"/>
              </a:defRPr>
            </a:lvl2pPr>
            <a:lvl3pPr marL="914400" marR="0" lvl="2" indent="0" algn="l" rtl="0">
              <a:spcBef>
                <a:spcPts val="360"/>
              </a:spcBef>
              <a:buClr>
                <a:schemeClr val="accent1"/>
              </a:buClr>
              <a:buFont typeface="Noto Sans Symbols"/>
              <a:buNone/>
              <a:defRPr sz="1800" b="1" i="0" u="none" strike="noStrike" cap="none">
                <a:solidFill>
                  <a:srgbClr val="262626"/>
                </a:solidFill>
                <a:latin typeface="Book Antiqua"/>
                <a:ea typeface="Book Antiqua"/>
                <a:cs typeface="Book Antiqua"/>
                <a:sym typeface="Book Antiqua"/>
              </a:defRPr>
            </a:lvl3pPr>
            <a:lvl4pPr marL="1371600" marR="0" lvl="3" indent="0" algn="l" rtl="0">
              <a:spcBef>
                <a:spcPts val="320"/>
              </a:spcBef>
              <a:buClr>
                <a:schemeClr val="accent1"/>
              </a:buClr>
              <a:buFont typeface="Noto Sans Symbols"/>
              <a:buNone/>
              <a:defRPr sz="1600" b="1" i="0" u="none" strike="noStrike" cap="none">
                <a:solidFill>
                  <a:srgbClr val="262626"/>
                </a:solidFill>
                <a:latin typeface="Book Antiqua"/>
                <a:ea typeface="Book Antiqua"/>
                <a:cs typeface="Book Antiqua"/>
                <a:sym typeface="Book Antiqua"/>
              </a:defRPr>
            </a:lvl4pPr>
            <a:lvl5pPr marL="1828800" marR="0" lvl="4" indent="0" algn="l" rtl="0">
              <a:spcBef>
                <a:spcPts val="320"/>
              </a:spcBef>
              <a:buClr>
                <a:schemeClr val="accent1"/>
              </a:buClr>
              <a:buFont typeface="Noto Sans Symbols"/>
              <a:buNone/>
              <a:defRPr sz="1600" b="1" i="0" u="none" strike="noStrike" cap="none">
                <a:solidFill>
                  <a:srgbClr val="262626"/>
                </a:solidFill>
                <a:latin typeface="Book Antiqua"/>
                <a:ea typeface="Book Antiqua"/>
                <a:cs typeface="Book Antiqua"/>
                <a:sym typeface="Book Antiqua"/>
              </a:defRPr>
            </a:lvl5pPr>
            <a:lvl6pPr marL="2286000" marR="0" lvl="5" indent="0" algn="l" rtl="0">
              <a:spcBef>
                <a:spcPts val="400"/>
              </a:spcBef>
              <a:buClr>
                <a:schemeClr val="accent1"/>
              </a:buClr>
              <a:buFont typeface="Noto Sans Symbols"/>
              <a:buNone/>
              <a:defRPr sz="1600" b="1" i="0" u="none" strike="noStrike" cap="none">
                <a:solidFill>
                  <a:schemeClr val="dk1"/>
                </a:solidFill>
                <a:latin typeface="Book Antiqua"/>
                <a:ea typeface="Book Antiqua"/>
                <a:cs typeface="Book Antiqua"/>
                <a:sym typeface="Book Antiqua"/>
              </a:defRPr>
            </a:lvl6pPr>
            <a:lvl7pPr marL="2743200" marR="0" lvl="6" indent="0" algn="l" rtl="0">
              <a:spcBef>
                <a:spcPts val="400"/>
              </a:spcBef>
              <a:buClr>
                <a:schemeClr val="accent1"/>
              </a:buClr>
              <a:buFont typeface="Noto Sans Symbols"/>
              <a:buNone/>
              <a:defRPr sz="1600" b="1" i="0" u="none" strike="noStrike" cap="none">
                <a:solidFill>
                  <a:schemeClr val="dk1"/>
                </a:solidFill>
                <a:latin typeface="Book Antiqua"/>
                <a:ea typeface="Book Antiqua"/>
                <a:cs typeface="Book Antiqua"/>
                <a:sym typeface="Book Antiqua"/>
              </a:defRPr>
            </a:lvl7pPr>
            <a:lvl8pPr marL="3200400" marR="0" lvl="7" indent="0" algn="l" rtl="0">
              <a:spcBef>
                <a:spcPts val="400"/>
              </a:spcBef>
              <a:buClr>
                <a:schemeClr val="accent1"/>
              </a:buClr>
              <a:buFont typeface="Noto Sans Symbols"/>
              <a:buNone/>
              <a:defRPr sz="1600" b="1" i="0" u="none" strike="noStrike" cap="none">
                <a:solidFill>
                  <a:schemeClr val="dk1"/>
                </a:solidFill>
                <a:latin typeface="Book Antiqua"/>
                <a:ea typeface="Book Antiqua"/>
                <a:cs typeface="Book Antiqua"/>
                <a:sym typeface="Book Antiqua"/>
              </a:defRPr>
            </a:lvl8pPr>
            <a:lvl9pPr marL="3657600" marR="0" lvl="8" indent="0" algn="l" rtl="0">
              <a:spcBef>
                <a:spcPts val="400"/>
              </a:spcBef>
              <a:buClr>
                <a:schemeClr val="accent1"/>
              </a:buClr>
              <a:buFont typeface="Noto Sans Symbols"/>
              <a:buNone/>
              <a:defRPr sz="1600" b="1" i="0" u="none" strike="noStrike" cap="none">
                <a:solidFill>
                  <a:schemeClr val="dk1"/>
                </a:solidFill>
                <a:latin typeface="Book Antiqua"/>
                <a:ea typeface="Book Antiqua"/>
                <a:cs typeface="Book Antiqua"/>
                <a:sym typeface="Book Antiqua"/>
              </a:defRPr>
            </a:lvl9pPr>
          </a:lstStyle>
          <a:p>
            <a:endParaRPr/>
          </a:p>
        </p:txBody>
      </p:sp>
      <p:sp>
        <p:nvSpPr>
          <p:cNvPr id="62" name="Shape 62"/>
          <p:cNvSpPr txBox="1">
            <a:spLocks noGrp="1"/>
          </p:cNvSpPr>
          <p:nvPr>
            <p:ph type="body" idx="2"/>
          </p:nvPr>
        </p:nvSpPr>
        <p:spPr>
          <a:xfrm>
            <a:off x="688487" y="2947594"/>
            <a:ext cx="3803904" cy="3172968"/>
          </a:xfrm>
          <a:prstGeom prst="rect">
            <a:avLst/>
          </a:prstGeom>
          <a:noFill/>
          <a:ln>
            <a:noFill/>
          </a:ln>
        </p:spPr>
        <p:txBody>
          <a:bodyPr lIns="91425" tIns="91425" rIns="91425" bIns="91425" anchor="t" anchorCtr="0"/>
          <a:lstStyle>
            <a:lvl1pPr marL="365760" marR="0" lvl="0" indent="-213359" algn="l" rtl="0">
              <a:spcBef>
                <a:spcPts val="480"/>
              </a:spcBef>
              <a:buClr>
                <a:schemeClr val="accent1"/>
              </a:buClr>
              <a:buSzPct val="100000"/>
              <a:buFont typeface="Noto Sans Symbols"/>
              <a:buChar char="❧"/>
              <a:defRPr sz="2400" b="0" i="0" u="none" strike="noStrike" cap="none">
                <a:solidFill>
                  <a:srgbClr val="262626"/>
                </a:solidFill>
                <a:latin typeface="Book Antiqua"/>
                <a:ea typeface="Book Antiqua"/>
                <a:cs typeface="Book Antiqua"/>
                <a:sym typeface="Book Antiqua"/>
              </a:defRPr>
            </a:lvl1pPr>
            <a:lvl2pPr marL="777240" marR="0" lvl="1" indent="-243840" algn="l" rtl="0">
              <a:spcBef>
                <a:spcPts val="400"/>
              </a:spcBef>
              <a:buClr>
                <a:schemeClr val="accent1"/>
              </a:buClr>
              <a:buSzPct val="100000"/>
              <a:buFont typeface="Noto Sans Symbols"/>
              <a:buChar char="❧"/>
              <a:defRPr sz="2000" b="0" i="0" u="none" strike="noStrike" cap="none">
                <a:solidFill>
                  <a:srgbClr val="262626"/>
                </a:solidFill>
                <a:latin typeface="Book Antiqua"/>
                <a:ea typeface="Book Antiqua"/>
                <a:cs typeface="Book Antiqua"/>
                <a:sym typeface="Book Antiqua"/>
              </a:defRPr>
            </a:lvl2pPr>
            <a:lvl3pPr marL="1143000" marR="0" lvl="2" indent="-254000" algn="l" rtl="0">
              <a:spcBef>
                <a:spcPts val="360"/>
              </a:spcBef>
              <a:buClr>
                <a:schemeClr val="accent1"/>
              </a:buClr>
              <a:buSzPct val="100000"/>
              <a:buFont typeface="Noto Sans Symbols"/>
              <a:buChar char="❧"/>
              <a:defRPr sz="1800" b="0" i="0" u="none" strike="noStrike" cap="none">
                <a:solidFill>
                  <a:srgbClr val="262626"/>
                </a:solidFill>
                <a:latin typeface="Book Antiqua"/>
                <a:ea typeface="Book Antiqua"/>
                <a:cs typeface="Book Antiqua"/>
                <a:sym typeface="Book Antiqua"/>
              </a:defRPr>
            </a:lvl3pPr>
            <a:lvl4pPr marL="1508760" marR="0" lvl="3" indent="-226060" algn="l" rtl="0">
              <a:spcBef>
                <a:spcPts val="320"/>
              </a:spcBef>
              <a:buClr>
                <a:schemeClr val="accent1"/>
              </a:buClr>
              <a:buSzPct val="100000"/>
              <a:buFont typeface="Noto Sans Symbols"/>
              <a:buChar char="❧"/>
              <a:defRPr sz="1600" b="0" i="0" u="none" strike="noStrike" cap="none">
                <a:solidFill>
                  <a:srgbClr val="262626"/>
                </a:solidFill>
                <a:latin typeface="Book Antiqua"/>
                <a:ea typeface="Book Antiqua"/>
                <a:cs typeface="Book Antiqua"/>
                <a:sym typeface="Book Antiqua"/>
              </a:defRPr>
            </a:lvl4pPr>
            <a:lvl5pPr marL="1828800" marR="0" lvl="4" indent="-228600" algn="l" rtl="0">
              <a:spcBef>
                <a:spcPts val="320"/>
              </a:spcBef>
              <a:buClr>
                <a:schemeClr val="accent1"/>
              </a:buClr>
              <a:buSzPct val="100000"/>
              <a:buFont typeface="Noto Sans Symbols"/>
              <a:buChar char="❧"/>
              <a:defRPr sz="1600" b="0" i="0" u="none" strike="noStrike" cap="none">
                <a:solidFill>
                  <a:srgbClr val="262626"/>
                </a:solidFill>
                <a:latin typeface="Book Antiqua"/>
                <a:ea typeface="Book Antiqua"/>
                <a:cs typeface="Book Antiqua"/>
                <a:sym typeface="Book Antiqua"/>
              </a:defRPr>
            </a:lvl5pPr>
            <a:lvl6pPr marL="2148840" marR="0" lvl="5" indent="-180339" algn="l" rtl="0">
              <a:spcBef>
                <a:spcPts val="400"/>
              </a:spcBef>
              <a:buClr>
                <a:schemeClr val="accent1"/>
              </a:buClr>
              <a:buSzPct val="100000"/>
              <a:buFont typeface="Noto Sans Symbols"/>
              <a:buChar char="❧"/>
              <a:defRPr sz="1600" b="0" i="0" u="none" strike="noStrike" cap="none">
                <a:solidFill>
                  <a:schemeClr val="dk1"/>
                </a:solidFill>
                <a:latin typeface="Book Antiqua"/>
                <a:ea typeface="Book Antiqua"/>
                <a:cs typeface="Book Antiqua"/>
                <a:sym typeface="Book Antiqua"/>
              </a:defRPr>
            </a:lvl6pPr>
            <a:lvl7pPr marL="2468880" marR="0" lvl="6" indent="-182879" algn="l" rtl="0">
              <a:spcBef>
                <a:spcPts val="400"/>
              </a:spcBef>
              <a:buClr>
                <a:schemeClr val="accent1"/>
              </a:buClr>
              <a:buSzPct val="100000"/>
              <a:buFont typeface="Noto Sans Symbols"/>
              <a:buChar char="❧"/>
              <a:defRPr sz="1600" b="0" i="0" u="none" strike="noStrike" cap="none">
                <a:solidFill>
                  <a:schemeClr val="dk1"/>
                </a:solidFill>
                <a:latin typeface="Book Antiqua"/>
                <a:ea typeface="Book Antiqua"/>
                <a:cs typeface="Book Antiqua"/>
                <a:sym typeface="Book Antiqua"/>
              </a:defRPr>
            </a:lvl7pPr>
            <a:lvl8pPr marL="2788920" marR="0" lvl="7" indent="-172720" algn="l" rtl="0">
              <a:spcBef>
                <a:spcPts val="400"/>
              </a:spcBef>
              <a:buClr>
                <a:schemeClr val="accent1"/>
              </a:buClr>
              <a:buSzPct val="100000"/>
              <a:buFont typeface="Noto Sans Symbols"/>
              <a:buChar char="❧"/>
              <a:defRPr sz="1600" b="0" i="0" u="none" strike="noStrike" cap="none">
                <a:solidFill>
                  <a:schemeClr val="dk1"/>
                </a:solidFill>
                <a:latin typeface="Book Antiqua"/>
                <a:ea typeface="Book Antiqua"/>
                <a:cs typeface="Book Antiqua"/>
                <a:sym typeface="Book Antiqua"/>
              </a:defRPr>
            </a:lvl8pPr>
            <a:lvl9pPr marL="3108960" marR="0" lvl="8" indent="-175260" algn="l" rtl="0">
              <a:spcBef>
                <a:spcPts val="400"/>
              </a:spcBef>
              <a:buClr>
                <a:schemeClr val="accent1"/>
              </a:buClr>
              <a:buSzPct val="100000"/>
              <a:buFont typeface="Noto Sans Symbols"/>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63" name="Shape 63"/>
          <p:cNvSpPr txBox="1">
            <a:spLocks noGrp="1"/>
          </p:cNvSpPr>
          <p:nvPr>
            <p:ph type="body" idx="3"/>
          </p:nvPr>
        </p:nvSpPr>
        <p:spPr>
          <a:xfrm>
            <a:off x="5002305" y="2240280"/>
            <a:ext cx="3447288" cy="658368"/>
          </a:xfrm>
          <a:prstGeom prst="rect">
            <a:avLst/>
          </a:prstGeom>
          <a:noFill/>
          <a:ln>
            <a:noFill/>
          </a:ln>
        </p:spPr>
        <p:txBody>
          <a:bodyPr lIns="91425" tIns="91425" rIns="91425" bIns="91425" anchor="b" anchorCtr="0"/>
          <a:lstStyle>
            <a:lvl1pPr marL="0" marR="0" lvl="0" indent="0" algn="ctr" rtl="0">
              <a:spcBef>
                <a:spcPts val="480"/>
              </a:spcBef>
              <a:buClr>
                <a:schemeClr val="accent1"/>
              </a:buClr>
              <a:buFont typeface="Noto Sans Symbols"/>
              <a:buNone/>
              <a:defRPr sz="2400" b="0" i="0" u="none" strike="noStrike" cap="none">
                <a:solidFill>
                  <a:schemeClr val="dk2"/>
                </a:solidFill>
                <a:latin typeface="Book Antiqua"/>
                <a:ea typeface="Book Antiqua"/>
                <a:cs typeface="Book Antiqua"/>
                <a:sym typeface="Book Antiqua"/>
              </a:defRPr>
            </a:lvl1pPr>
            <a:lvl2pPr marL="457200" marR="0" lvl="1" indent="0" algn="l" rtl="0">
              <a:spcBef>
                <a:spcPts val="400"/>
              </a:spcBef>
              <a:buClr>
                <a:schemeClr val="accent1"/>
              </a:buClr>
              <a:buFont typeface="Noto Sans Symbols"/>
              <a:buNone/>
              <a:defRPr sz="2000" b="1" i="0" u="none" strike="noStrike" cap="none">
                <a:solidFill>
                  <a:srgbClr val="262626"/>
                </a:solidFill>
                <a:latin typeface="Book Antiqua"/>
                <a:ea typeface="Book Antiqua"/>
                <a:cs typeface="Book Antiqua"/>
                <a:sym typeface="Book Antiqua"/>
              </a:defRPr>
            </a:lvl2pPr>
            <a:lvl3pPr marL="914400" marR="0" lvl="2" indent="0" algn="l" rtl="0">
              <a:spcBef>
                <a:spcPts val="360"/>
              </a:spcBef>
              <a:buClr>
                <a:schemeClr val="accent1"/>
              </a:buClr>
              <a:buFont typeface="Noto Sans Symbols"/>
              <a:buNone/>
              <a:defRPr sz="1800" b="1" i="0" u="none" strike="noStrike" cap="none">
                <a:solidFill>
                  <a:srgbClr val="262626"/>
                </a:solidFill>
                <a:latin typeface="Book Antiqua"/>
                <a:ea typeface="Book Antiqua"/>
                <a:cs typeface="Book Antiqua"/>
                <a:sym typeface="Book Antiqua"/>
              </a:defRPr>
            </a:lvl3pPr>
            <a:lvl4pPr marL="1371600" marR="0" lvl="3" indent="0" algn="l" rtl="0">
              <a:spcBef>
                <a:spcPts val="320"/>
              </a:spcBef>
              <a:buClr>
                <a:schemeClr val="accent1"/>
              </a:buClr>
              <a:buFont typeface="Noto Sans Symbols"/>
              <a:buNone/>
              <a:defRPr sz="1600" b="1" i="0" u="none" strike="noStrike" cap="none">
                <a:solidFill>
                  <a:srgbClr val="262626"/>
                </a:solidFill>
                <a:latin typeface="Book Antiqua"/>
                <a:ea typeface="Book Antiqua"/>
                <a:cs typeface="Book Antiqua"/>
                <a:sym typeface="Book Antiqua"/>
              </a:defRPr>
            </a:lvl4pPr>
            <a:lvl5pPr marL="1828800" marR="0" lvl="4" indent="0" algn="l" rtl="0">
              <a:spcBef>
                <a:spcPts val="320"/>
              </a:spcBef>
              <a:buClr>
                <a:schemeClr val="accent1"/>
              </a:buClr>
              <a:buFont typeface="Noto Sans Symbols"/>
              <a:buNone/>
              <a:defRPr sz="1600" b="1" i="0" u="none" strike="noStrike" cap="none">
                <a:solidFill>
                  <a:srgbClr val="262626"/>
                </a:solidFill>
                <a:latin typeface="Book Antiqua"/>
                <a:ea typeface="Book Antiqua"/>
                <a:cs typeface="Book Antiqua"/>
                <a:sym typeface="Book Antiqua"/>
              </a:defRPr>
            </a:lvl5pPr>
            <a:lvl6pPr marL="2286000" marR="0" lvl="5" indent="0" algn="l" rtl="0">
              <a:spcBef>
                <a:spcPts val="400"/>
              </a:spcBef>
              <a:buClr>
                <a:schemeClr val="accent1"/>
              </a:buClr>
              <a:buFont typeface="Noto Sans Symbols"/>
              <a:buNone/>
              <a:defRPr sz="1600" b="1" i="0" u="none" strike="noStrike" cap="none">
                <a:solidFill>
                  <a:schemeClr val="dk1"/>
                </a:solidFill>
                <a:latin typeface="Book Antiqua"/>
                <a:ea typeface="Book Antiqua"/>
                <a:cs typeface="Book Antiqua"/>
                <a:sym typeface="Book Antiqua"/>
              </a:defRPr>
            </a:lvl6pPr>
            <a:lvl7pPr marL="2743200" marR="0" lvl="6" indent="0" algn="l" rtl="0">
              <a:spcBef>
                <a:spcPts val="400"/>
              </a:spcBef>
              <a:buClr>
                <a:schemeClr val="accent1"/>
              </a:buClr>
              <a:buFont typeface="Noto Sans Symbols"/>
              <a:buNone/>
              <a:defRPr sz="1600" b="1" i="0" u="none" strike="noStrike" cap="none">
                <a:solidFill>
                  <a:schemeClr val="dk1"/>
                </a:solidFill>
                <a:latin typeface="Book Antiqua"/>
                <a:ea typeface="Book Antiqua"/>
                <a:cs typeface="Book Antiqua"/>
                <a:sym typeface="Book Antiqua"/>
              </a:defRPr>
            </a:lvl7pPr>
            <a:lvl8pPr marL="3200400" marR="0" lvl="7" indent="0" algn="l" rtl="0">
              <a:spcBef>
                <a:spcPts val="400"/>
              </a:spcBef>
              <a:buClr>
                <a:schemeClr val="accent1"/>
              </a:buClr>
              <a:buFont typeface="Noto Sans Symbols"/>
              <a:buNone/>
              <a:defRPr sz="1600" b="1" i="0" u="none" strike="noStrike" cap="none">
                <a:solidFill>
                  <a:schemeClr val="dk1"/>
                </a:solidFill>
                <a:latin typeface="Book Antiqua"/>
                <a:ea typeface="Book Antiqua"/>
                <a:cs typeface="Book Antiqua"/>
                <a:sym typeface="Book Antiqua"/>
              </a:defRPr>
            </a:lvl8pPr>
            <a:lvl9pPr marL="3657600" marR="0" lvl="8" indent="0" algn="l" rtl="0">
              <a:spcBef>
                <a:spcPts val="400"/>
              </a:spcBef>
              <a:buClr>
                <a:schemeClr val="accent1"/>
              </a:buClr>
              <a:buFont typeface="Noto Sans Symbols"/>
              <a:buNone/>
              <a:defRPr sz="1600" b="1" i="0" u="none" strike="noStrike" cap="none">
                <a:solidFill>
                  <a:schemeClr val="dk1"/>
                </a:solidFill>
                <a:latin typeface="Book Antiqua"/>
                <a:ea typeface="Book Antiqua"/>
                <a:cs typeface="Book Antiqua"/>
                <a:sym typeface="Book Antiqua"/>
              </a:defRPr>
            </a:lvl9pPr>
          </a:lstStyle>
          <a:p>
            <a:endParaRPr/>
          </a:p>
        </p:txBody>
      </p:sp>
      <p:sp>
        <p:nvSpPr>
          <p:cNvPr id="64" name="Shape 64"/>
          <p:cNvSpPr txBox="1">
            <a:spLocks noGrp="1"/>
          </p:cNvSpPr>
          <p:nvPr>
            <p:ph type="body" idx="4"/>
          </p:nvPr>
        </p:nvSpPr>
        <p:spPr>
          <a:xfrm>
            <a:off x="4645026" y="2944367"/>
            <a:ext cx="3799728" cy="3172968"/>
          </a:xfrm>
          <a:prstGeom prst="rect">
            <a:avLst/>
          </a:prstGeom>
          <a:noFill/>
          <a:ln>
            <a:noFill/>
          </a:ln>
        </p:spPr>
        <p:txBody>
          <a:bodyPr lIns="91425" tIns="91425" rIns="91425" bIns="91425" anchor="t" anchorCtr="0"/>
          <a:lstStyle>
            <a:lvl1pPr marL="365760" marR="0" lvl="0" indent="-213359" algn="l" rtl="0">
              <a:spcBef>
                <a:spcPts val="480"/>
              </a:spcBef>
              <a:buClr>
                <a:schemeClr val="accent1"/>
              </a:buClr>
              <a:buSzPct val="100000"/>
              <a:buFont typeface="Noto Sans Symbols"/>
              <a:buChar char="❧"/>
              <a:defRPr sz="2400" b="0" i="0" u="none" strike="noStrike" cap="none">
                <a:solidFill>
                  <a:srgbClr val="262626"/>
                </a:solidFill>
                <a:latin typeface="Book Antiqua"/>
                <a:ea typeface="Book Antiqua"/>
                <a:cs typeface="Book Antiqua"/>
                <a:sym typeface="Book Antiqua"/>
              </a:defRPr>
            </a:lvl1pPr>
            <a:lvl2pPr marL="777240" marR="0" lvl="1" indent="-243840" algn="l" rtl="0">
              <a:spcBef>
                <a:spcPts val="400"/>
              </a:spcBef>
              <a:buClr>
                <a:schemeClr val="accent1"/>
              </a:buClr>
              <a:buSzPct val="100000"/>
              <a:buFont typeface="Noto Sans Symbols"/>
              <a:buChar char="❧"/>
              <a:defRPr sz="2000" b="0" i="0" u="none" strike="noStrike" cap="none">
                <a:solidFill>
                  <a:srgbClr val="262626"/>
                </a:solidFill>
                <a:latin typeface="Book Antiqua"/>
                <a:ea typeface="Book Antiqua"/>
                <a:cs typeface="Book Antiqua"/>
                <a:sym typeface="Book Antiqua"/>
              </a:defRPr>
            </a:lvl2pPr>
            <a:lvl3pPr marL="1143000" marR="0" lvl="2" indent="-254000" algn="l" rtl="0">
              <a:spcBef>
                <a:spcPts val="360"/>
              </a:spcBef>
              <a:buClr>
                <a:schemeClr val="accent1"/>
              </a:buClr>
              <a:buSzPct val="100000"/>
              <a:buFont typeface="Noto Sans Symbols"/>
              <a:buChar char="❧"/>
              <a:defRPr sz="1800" b="0" i="0" u="none" strike="noStrike" cap="none">
                <a:solidFill>
                  <a:srgbClr val="262626"/>
                </a:solidFill>
                <a:latin typeface="Book Antiqua"/>
                <a:ea typeface="Book Antiqua"/>
                <a:cs typeface="Book Antiqua"/>
                <a:sym typeface="Book Antiqua"/>
              </a:defRPr>
            </a:lvl3pPr>
            <a:lvl4pPr marL="1508760" marR="0" lvl="3" indent="-226060" algn="l" rtl="0">
              <a:spcBef>
                <a:spcPts val="320"/>
              </a:spcBef>
              <a:buClr>
                <a:schemeClr val="accent1"/>
              </a:buClr>
              <a:buSzPct val="100000"/>
              <a:buFont typeface="Noto Sans Symbols"/>
              <a:buChar char="❧"/>
              <a:defRPr sz="1600" b="0" i="0" u="none" strike="noStrike" cap="none">
                <a:solidFill>
                  <a:srgbClr val="262626"/>
                </a:solidFill>
                <a:latin typeface="Book Antiqua"/>
                <a:ea typeface="Book Antiqua"/>
                <a:cs typeface="Book Antiqua"/>
                <a:sym typeface="Book Antiqua"/>
              </a:defRPr>
            </a:lvl4pPr>
            <a:lvl5pPr marL="1828800" marR="0" lvl="4" indent="-228600" algn="l" rtl="0">
              <a:spcBef>
                <a:spcPts val="320"/>
              </a:spcBef>
              <a:buClr>
                <a:schemeClr val="accent1"/>
              </a:buClr>
              <a:buSzPct val="100000"/>
              <a:buFont typeface="Noto Sans Symbols"/>
              <a:buChar char="❧"/>
              <a:defRPr sz="1600" b="0" i="0" u="none" strike="noStrike" cap="none">
                <a:solidFill>
                  <a:srgbClr val="262626"/>
                </a:solidFill>
                <a:latin typeface="Book Antiqua"/>
                <a:ea typeface="Book Antiqua"/>
                <a:cs typeface="Book Antiqua"/>
                <a:sym typeface="Book Antiqua"/>
              </a:defRPr>
            </a:lvl5pPr>
            <a:lvl6pPr marL="2148840" marR="0" lvl="5" indent="-180339" algn="l" rtl="0">
              <a:spcBef>
                <a:spcPts val="400"/>
              </a:spcBef>
              <a:buClr>
                <a:schemeClr val="accent1"/>
              </a:buClr>
              <a:buSzPct val="100000"/>
              <a:buFont typeface="Noto Sans Symbols"/>
              <a:buChar char="❧"/>
              <a:defRPr sz="1600" b="0" i="0" u="none" strike="noStrike" cap="none">
                <a:solidFill>
                  <a:schemeClr val="dk1"/>
                </a:solidFill>
                <a:latin typeface="Book Antiqua"/>
                <a:ea typeface="Book Antiqua"/>
                <a:cs typeface="Book Antiqua"/>
                <a:sym typeface="Book Antiqua"/>
              </a:defRPr>
            </a:lvl6pPr>
            <a:lvl7pPr marL="2468880" marR="0" lvl="6" indent="-182879" algn="l" rtl="0">
              <a:spcBef>
                <a:spcPts val="400"/>
              </a:spcBef>
              <a:buClr>
                <a:schemeClr val="accent1"/>
              </a:buClr>
              <a:buSzPct val="100000"/>
              <a:buFont typeface="Noto Sans Symbols"/>
              <a:buChar char="❧"/>
              <a:defRPr sz="1600" b="0" i="0" u="none" strike="noStrike" cap="none">
                <a:solidFill>
                  <a:schemeClr val="dk1"/>
                </a:solidFill>
                <a:latin typeface="Book Antiqua"/>
                <a:ea typeface="Book Antiqua"/>
                <a:cs typeface="Book Antiqua"/>
                <a:sym typeface="Book Antiqua"/>
              </a:defRPr>
            </a:lvl7pPr>
            <a:lvl8pPr marL="2788920" marR="0" lvl="7" indent="-172720" algn="l" rtl="0">
              <a:spcBef>
                <a:spcPts val="400"/>
              </a:spcBef>
              <a:buClr>
                <a:schemeClr val="accent1"/>
              </a:buClr>
              <a:buSzPct val="100000"/>
              <a:buFont typeface="Noto Sans Symbols"/>
              <a:buChar char="❧"/>
              <a:defRPr sz="1600" b="0" i="0" u="none" strike="noStrike" cap="none">
                <a:solidFill>
                  <a:schemeClr val="dk1"/>
                </a:solidFill>
                <a:latin typeface="Book Antiqua"/>
                <a:ea typeface="Book Antiqua"/>
                <a:cs typeface="Book Antiqua"/>
                <a:sym typeface="Book Antiqua"/>
              </a:defRPr>
            </a:lvl8pPr>
            <a:lvl9pPr marL="3108960" marR="0" lvl="8" indent="-175260" algn="l" rtl="0">
              <a:spcBef>
                <a:spcPts val="400"/>
              </a:spcBef>
              <a:buClr>
                <a:schemeClr val="accent1"/>
              </a:buClr>
              <a:buSzPct val="100000"/>
              <a:buFont typeface="Noto Sans Symbols"/>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65" name="Shape 65"/>
          <p:cNvSpPr txBox="1">
            <a:spLocks noGrp="1"/>
          </p:cNvSpPr>
          <p:nvPr>
            <p:ph type="dt" idx="10"/>
          </p:nvPr>
        </p:nvSpPr>
        <p:spPr>
          <a:xfrm>
            <a:off x="360378" y="6161442"/>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dk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dk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dk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dk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dk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dk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dk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66" name="Shape 66"/>
          <p:cNvSpPr txBox="1">
            <a:spLocks noGrp="1"/>
          </p:cNvSpPr>
          <p:nvPr>
            <p:ph type="ftr" idx="11"/>
          </p:nvPr>
        </p:nvSpPr>
        <p:spPr>
          <a:xfrm>
            <a:off x="3124200" y="6161442"/>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dk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dk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dk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dk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dk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dk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dk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67" name="Shape 67"/>
          <p:cNvSpPr txBox="1">
            <a:spLocks noGrp="1"/>
          </p:cNvSpPr>
          <p:nvPr>
            <p:ph type="sldNum" idx="12"/>
          </p:nvPr>
        </p:nvSpPr>
        <p:spPr>
          <a:xfrm>
            <a:off x="6639264" y="6161442"/>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dk2"/>
                </a:solidFill>
                <a:latin typeface="Book Antiqua"/>
                <a:ea typeface="Book Antiqua"/>
                <a:cs typeface="Book Antiqua"/>
                <a:sym typeface="Book Antiqua"/>
              </a:rPr>
              <a:t>‹#›</a:t>
            </a:fld>
            <a:endParaRPr lang="en-US" sz="1200">
              <a:solidFill>
                <a:schemeClr val="dk2"/>
              </a:solidFill>
              <a:latin typeface="Book Antiqua"/>
              <a:ea typeface="Book Antiqua"/>
              <a:cs typeface="Book Antiqua"/>
              <a:sym typeface="Book Antiqua"/>
            </a:endParaRPr>
          </a:p>
        </p:txBody>
      </p:sp>
      <p:grpSp>
        <p:nvGrpSpPr>
          <p:cNvPr id="68" name="Shape 68"/>
          <p:cNvGrpSpPr/>
          <p:nvPr/>
        </p:nvGrpSpPr>
        <p:grpSpPr>
          <a:xfrm>
            <a:off x="1172583" y="1392216"/>
            <a:ext cx="6779109" cy="923329"/>
            <a:chOff x="1172583" y="1381458"/>
            <a:chExt cx="6779109" cy="923329"/>
          </a:xfrm>
        </p:grpSpPr>
        <p:sp>
          <p:nvSpPr>
            <p:cNvPr id="69" name="Shape 69"/>
            <p:cNvSpPr txBox="1"/>
            <p:nvPr/>
          </p:nvSpPr>
          <p:spPr>
            <a:xfrm>
              <a:off x="4147073" y="1381458"/>
              <a:ext cx="877162"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5400">
                  <a:solidFill>
                    <a:srgbClr val="DBA253"/>
                  </a:solidFill>
                  <a:latin typeface="Noto Sans Symbols"/>
                  <a:ea typeface="Noto Sans Symbols"/>
                  <a:cs typeface="Noto Sans Symbols"/>
                  <a:sym typeface="Noto Sans Symbols"/>
                </a:rPr>
                <a:t>❧</a:t>
              </a:r>
            </a:p>
          </p:txBody>
        </p:sp>
        <p:cxnSp>
          <p:nvCxnSpPr>
            <p:cNvPr id="70" name="Shape 70"/>
            <p:cNvCxnSpPr/>
            <p:nvPr/>
          </p:nvCxnSpPr>
          <p:spPr>
            <a:xfrm rot="10800000">
              <a:off x="1172583" y="1925620"/>
              <a:ext cx="3119718" cy="1587"/>
            </a:xfrm>
            <a:prstGeom prst="straightConnector1">
              <a:avLst/>
            </a:prstGeom>
            <a:noFill/>
            <a:ln w="12700" cap="flat" cmpd="sng">
              <a:solidFill>
                <a:srgbClr val="DBA253"/>
              </a:solidFill>
              <a:prstDash val="solid"/>
              <a:round/>
              <a:headEnd type="none" w="med" len="med"/>
              <a:tailEnd type="none" w="med" len="med"/>
            </a:ln>
          </p:spPr>
        </p:cxnSp>
        <p:cxnSp>
          <p:nvCxnSpPr>
            <p:cNvPr id="71" name="Shape 71"/>
            <p:cNvCxnSpPr/>
            <p:nvPr/>
          </p:nvCxnSpPr>
          <p:spPr>
            <a:xfrm rot="10800000">
              <a:off x="4831975" y="1922650"/>
              <a:ext cx="3119718" cy="1587"/>
            </a:xfrm>
            <a:prstGeom prst="straightConnector1">
              <a:avLst/>
            </a:prstGeom>
            <a:noFill/>
            <a:ln w="12700" cap="flat" cmpd="sng">
              <a:solidFill>
                <a:srgbClr val="DBA253"/>
              </a:solidFill>
              <a:prstDash val="solid"/>
              <a:round/>
              <a:headEnd type="none" w="med" len="med"/>
              <a:tailEnd type="none" w="med" len="med"/>
            </a:ln>
          </p:spPr>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a:alphaModFix/>
          </a:blip>
          <a:stretch>
            <a:fillRect/>
          </a:stretch>
        </a:blipFill>
        <a:effectLst/>
      </p:bgPr>
    </p:bg>
    <p:spTree>
      <p:nvGrpSpPr>
        <p:cNvPr id="1" name="Shape 72"/>
        <p:cNvGrpSpPr/>
        <p:nvPr/>
      </p:nvGrpSpPr>
      <p:grpSpPr>
        <a:xfrm>
          <a:off x="0" y="0"/>
          <a:ext cx="0" cy="0"/>
          <a:chOff x="0" y="0"/>
          <a:chExt cx="0" cy="0"/>
        </a:xfrm>
      </p:grpSpPr>
      <p:pic>
        <p:nvPicPr>
          <p:cNvPr id="73" name="Shape 73" descr="CoverOverlay.pn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74" name="Shape 74"/>
          <p:cNvSpPr txBox="1">
            <a:spLocks noGrp="1"/>
          </p:cNvSpPr>
          <p:nvPr>
            <p:ph type="dt" idx="10"/>
          </p:nvPr>
        </p:nvSpPr>
        <p:spPr>
          <a:xfrm>
            <a:off x="360378" y="6161442"/>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lt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lt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lt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lt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lt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lt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lt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75" name="Shape 75"/>
          <p:cNvSpPr txBox="1">
            <a:spLocks noGrp="1"/>
          </p:cNvSpPr>
          <p:nvPr>
            <p:ph type="ftr" idx="11"/>
          </p:nvPr>
        </p:nvSpPr>
        <p:spPr>
          <a:xfrm>
            <a:off x="3124200" y="6161442"/>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lt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lt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lt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lt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lt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lt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lt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76" name="Shape 76"/>
          <p:cNvSpPr txBox="1">
            <a:spLocks noGrp="1"/>
          </p:cNvSpPr>
          <p:nvPr>
            <p:ph type="sldNum" idx="12"/>
          </p:nvPr>
        </p:nvSpPr>
        <p:spPr>
          <a:xfrm>
            <a:off x="6639264" y="6161442"/>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u="none">
                <a:solidFill>
                  <a:schemeClr val="lt2"/>
                </a:solidFill>
                <a:latin typeface="Book Antiqua"/>
                <a:ea typeface="Book Antiqua"/>
                <a:cs typeface="Book Antiqua"/>
                <a:sym typeface="Book Antiqua"/>
              </a:rPr>
              <a:t>‹#›</a:t>
            </a:fld>
            <a:endParaRPr lang="en-US" sz="1200" b="0" u="none">
              <a:solidFill>
                <a:schemeClr val="lt2"/>
              </a:solidFill>
              <a:latin typeface="Book Antiqua"/>
              <a:ea typeface="Book Antiqua"/>
              <a:cs typeface="Book Antiqua"/>
              <a:sym typeface="Book Antiqua"/>
            </a:endParaRPr>
          </a:p>
        </p:txBody>
      </p:sp>
      <p:grpSp>
        <p:nvGrpSpPr>
          <p:cNvPr id="77" name="Shape 77"/>
          <p:cNvGrpSpPr/>
          <p:nvPr/>
        </p:nvGrpSpPr>
        <p:grpSpPr>
          <a:xfrm>
            <a:off x="1194100" y="2887529"/>
            <a:ext cx="6779109" cy="923329"/>
            <a:chOff x="1172583" y="1381458"/>
            <a:chExt cx="6779109" cy="923329"/>
          </a:xfrm>
        </p:grpSpPr>
        <p:sp>
          <p:nvSpPr>
            <p:cNvPr id="78" name="Shape 78"/>
            <p:cNvSpPr txBox="1"/>
            <p:nvPr/>
          </p:nvSpPr>
          <p:spPr>
            <a:xfrm>
              <a:off x="4147073" y="1381458"/>
              <a:ext cx="877162" cy="923329"/>
            </a:xfrm>
            <a:prstGeom prst="rect">
              <a:avLst/>
            </a:prstGeom>
            <a:noFill/>
            <a:ln>
              <a:noFill/>
            </a:ln>
            <a:effectLst>
              <a:outerShdw blurRad="38100" dist="12700" dir="16200000" rotWithShape="0">
                <a:srgbClr val="000000">
                  <a:alpha val="29803"/>
                </a:srgbClr>
              </a:outerShdw>
            </a:effectLst>
          </p:spPr>
          <p:txBody>
            <a:bodyPr lIns="91425" tIns="45700" rIns="91425" bIns="45700" anchor="t" anchorCtr="0">
              <a:noAutofit/>
            </a:bodyPr>
            <a:lstStyle/>
            <a:p>
              <a:pPr marL="0" marR="0" lvl="0" indent="0" algn="l" rtl="0">
                <a:spcBef>
                  <a:spcPts val="0"/>
                </a:spcBef>
                <a:buSzPct val="25000"/>
                <a:buNone/>
              </a:pPr>
              <a:r>
                <a:rPr lang="en-US" sz="5400">
                  <a:solidFill>
                    <a:srgbClr val="E1DCA5"/>
                  </a:solidFill>
                  <a:latin typeface="Noto Sans Symbols"/>
                  <a:ea typeface="Noto Sans Symbols"/>
                  <a:cs typeface="Noto Sans Symbols"/>
                  <a:sym typeface="Noto Sans Symbols"/>
                </a:rPr>
                <a:t>❧</a:t>
              </a:r>
            </a:p>
          </p:txBody>
        </p:sp>
        <p:cxnSp>
          <p:nvCxnSpPr>
            <p:cNvPr id="79" name="Shape 79"/>
            <p:cNvCxnSpPr/>
            <p:nvPr/>
          </p:nvCxnSpPr>
          <p:spPr>
            <a:xfrm rot="10800000">
              <a:off x="1172583" y="1925620"/>
              <a:ext cx="3119718" cy="1587"/>
            </a:xfrm>
            <a:prstGeom prst="straightConnector1">
              <a:avLst/>
            </a:prstGeom>
            <a:noFill/>
            <a:ln w="12700" cap="flat" cmpd="sng">
              <a:solidFill>
                <a:srgbClr val="E1DCA5"/>
              </a:solidFill>
              <a:prstDash val="solid"/>
              <a:round/>
              <a:headEnd type="none" w="med" len="med"/>
              <a:tailEnd type="none" w="med" len="med"/>
            </a:ln>
          </p:spPr>
        </p:cxnSp>
        <p:cxnSp>
          <p:nvCxnSpPr>
            <p:cNvPr id="80" name="Shape 80"/>
            <p:cNvCxnSpPr/>
            <p:nvPr/>
          </p:nvCxnSpPr>
          <p:spPr>
            <a:xfrm rot="10800000">
              <a:off x="4831975" y="1922929"/>
              <a:ext cx="3119718" cy="1587"/>
            </a:xfrm>
            <a:prstGeom prst="straightConnector1">
              <a:avLst/>
            </a:prstGeom>
            <a:noFill/>
            <a:ln w="12700" cap="flat" cmpd="sng">
              <a:solidFill>
                <a:srgbClr val="E1DCA5"/>
              </a:solidFill>
              <a:prstDash val="solid"/>
              <a:round/>
              <a:headEnd type="none" w="med" len="med"/>
              <a:tailEnd type="none" w="med" len="med"/>
            </a:ln>
          </p:spPr>
        </p:cxnSp>
      </p:grpSp>
      <p:sp>
        <p:nvSpPr>
          <p:cNvPr id="81" name="Shape 81"/>
          <p:cNvSpPr txBox="1">
            <a:spLocks noGrp="1"/>
          </p:cNvSpPr>
          <p:nvPr>
            <p:ph type="ctrTitle"/>
          </p:nvPr>
        </p:nvSpPr>
        <p:spPr>
          <a:xfrm>
            <a:off x="1183341" y="1387737"/>
            <a:ext cx="6777317" cy="1731981"/>
          </a:xfrm>
          <a:prstGeom prst="rect">
            <a:avLst/>
          </a:prstGeom>
          <a:noFill/>
          <a:ln>
            <a:noFill/>
          </a:ln>
        </p:spPr>
        <p:txBody>
          <a:bodyPr lIns="91425" tIns="91425" rIns="91425" bIns="91425" anchor="b" anchorCtr="0"/>
          <a:lstStyle>
            <a:lvl1pPr marL="0" marR="0" lvl="0" indent="0" algn="ctr" rtl="0">
              <a:spcBef>
                <a:spcPts val="0"/>
              </a:spcBef>
              <a:buClr>
                <a:schemeClr val="lt1"/>
              </a:buClr>
              <a:buFont typeface="Book Antiqua"/>
              <a:buNone/>
              <a:defRPr sz="5400" b="0" i="0" u="none" strike="noStrike" cap="none">
                <a:solidFill>
                  <a:schemeClr val="lt1"/>
                </a:solidFill>
                <a:latin typeface="Book Antiqua"/>
                <a:ea typeface="Book Antiqua"/>
                <a:cs typeface="Book Antiqua"/>
                <a:sym typeface="Book Antiqua"/>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82" name="Shape 82"/>
          <p:cNvSpPr txBox="1">
            <a:spLocks noGrp="1"/>
          </p:cNvSpPr>
          <p:nvPr>
            <p:ph type="subTitle" idx="1"/>
          </p:nvPr>
        </p:nvSpPr>
        <p:spPr>
          <a:xfrm>
            <a:off x="1371600" y="3767862"/>
            <a:ext cx="6400799" cy="1752600"/>
          </a:xfrm>
          <a:prstGeom prst="rect">
            <a:avLst/>
          </a:prstGeom>
          <a:noFill/>
          <a:ln>
            <a:noFill/>
          </a:ln>
        </p:spPr>
        <p:txBody>
          <a:bodyPr lIns="91425" tIns="91425" rIns="91425" bIns="91425" anchor="t" anchorCtr="0"/>
          <a:lstStyle>
            <a:lvl1pPr marL="0" marR="0" lvl="0" indent="0" algn="ctr" rtl="0">
              <a:spcBef>
                <a:spcPts val="480"/>
              </a:spcBef>
              <a:buClr>
                <a:schemeClr val="accent1"/>
              </a:buClr>
              <a:buFont typeface="Noto Sans Symbols"/>
              <a:buNone/>
              <a:defRPr sz="2400" b="0" i="0" u="none" strike="noStrike" cap="none">
                <a:solidFill>
                  <a:schemeClr val="lt1"/>
                </a:solidFill>
                <a:latin typeface="Book Antiqua"/>
                <a:ea typeface="Book Antiqua"/>
                <a:cs typeface="Book Antiqua"/>
                <a:sym typeface="Book Antiqua"/>
              </a:defRPr>
            </a:lvl1pPr>
            <a:lvl2pPr marL="457200" marR="0" lvl="1" indent="0" algn="ctr" rtl="0">
              <a:spcBef>
                <a:spcPts val="440"/>
              </a:spcBef>
              <a:buClr>
                <a:schemeClr val="accent1"/>
              </a:buClr>
              <a:buFont typeface="Noto Sans Symbols"/>
              <a:buNone/>
              <a:defRPr sz="2200" b="0" i="0" u="none" strike="noStrike" cap="none">
                <a:solidFill>
                  <a:schemeClr val="lt1"/>
                </a:solidFill>
                <a:latin typeface="Book Antiqua"/>
                <a:ea typeface="Book Antiqua"/>
                <a:cs typeface="Book Antiqua"/>
                <a:sym typeface="Book Antiqua"/>
              </a:defRPr>
            </a:lvl2pPr>
            <a:lvl3pPr marL="914400" marR="0" lvl="2" indent="0" algn="ctr" rtl="0">
              <a:spcBef>
                <a:spcPts val="400"/>
              </a:spcBef>
              <a:buClr>
                <a:schemeClr val="accent1"/>
              </a:buClr>
              <a:buFont typeface="Noto Sans Symbols"/>
              <a:buNone/>
              <a:defRPr sz="2000" b="0" i="0" u="none" strike="noStrike" cap="none">
                <a:solidFill>
                  <a:schemeClr val="lt1"/>
                </a:solidFill>
                <a:latin typeface="Book Antiqua"/>
                <a:ea typeface="Book Antiqua"/>
                <a:cs typeface="Book Antiqua"/>
                <a:sym typeface="Book Antiqua"/>
              </a:defRPr>
            </a:lvl3pPr>
            <a:lvl4pPr marL="1371600" marR="0" lvl="3" indent="0" algn="ctr" rtl="0">
              <a:spcBef>
                <a:spcPts val="360"/>
              </a:spcBef>
              <a:buClr>
                <a:schemeClr val="accent1"/>
              </a:buClr>
              <a:buFont typeface="Noto Sans Symbols"/>
              <a:buNone/>
              <a:defRPr sz="1800" b="0" i="0" u="none" strike="noStrike" cap="none">
                <a:solidFill>
                  <a:schemeClr val="lt1"/>
                </a:solidFill>
                <a:latin typeface="Book Antiqua"/>
                <a:ea typeface="Book Antiqua"/>
                <a:cs typeface="Book Antiqua"/>
                <a:sym typeface="Book Antiqua"/>
              </a:defRPr>
            </a:lvl4pPr>
            <a:lvl5pPr marL="1828800" marR="0" lvl="4" indent="0" algn="ctr" rtl="0">
              <a:spcBef>
                <a:spcPts val="320"/>
              </a:spcBef>
              <a:buClr>
                <a:schemeClr val="accent1"/>
              </a:buClr>
              <a:buFont typeface="Noto Sans Symbols"/>
              <a:buNone/>
              <a:defRPr sz="1600" b="0" i="0" u="none" strike="noStrike" cap="none">
                <a:solidFill>
                  <a:schemeClr val="lt1"/>
                </a:solidFill>
                <a:latin typeface="Book Antiqua"/>
                <a:ea typeface="Book Antiqua"/>
                <a:cs typeface="Book Antiqua"/>
                <a:sym typeface="Book Antiqua"/>
              </a:defRPr>
            </a:lvl5pPr>
            <a:lvl6pPr marL="2286000" marR="0" lvl="5" indent="0" algn="ctr" rtl="0">
              <a:spcBef>
                <a:spcPts val="400"/>
              </a:spcBef>
              <a:buClr>
                <a:schemeClr val="accent1"/>
              </a:buClr>
              <a:buFont typeface="Noto Sans Symbols"/>
              <a:buNone/>
              <a:defRPr sz="1400" b="0" i="0" u="none" strike="noStrike" cap="none">
                <a:solidFill>
                  <a:schemeClr val="lt1"/>
                </a:solidFill>
                <a:latin typeface="Book Antiqua"/>
                <a:ea typeface="Book Antiqua"/>
                <a:cs typeface="Book Antiqua"/>
                <a:sym typeface="Book Antiqua"/>
              </a:defRPr>
            </a:lvl6pPr>
            <a:lvl7pPr marL="2743200" marR="0" lvl="6" indent="0" algn="ctr" rtl="0">
              <a:spcBef>
                <a:spcPts val="400"/>
              </a:spcBef>
              <a:buClr>
                <a:schemeClr val="accent1"/>
              </a:buClr>
              <a:buFont typeface="Noto Sans Symbols"/>
              <a:buNone/>
              <a:defRPr sz="1400" b="0" i="0" u="none" strike="noStrike" cap="none">
                <a:solidFill>
                  <a:schemeClr val="lt1"/>
                </a:solidFill>
                <a:latin typeface="Book Antiqua"/>
                <a:ea typeface="Book Antiqua"/>
                <a:cs typeface="Book Antiqua"/>
                <a:sym typeface="Book Antiqua"/>
              </a:defRPr>
            </a:lvl7pPr>
            <a:lvl8pPr marL="3200400" marR="0" lvl="7" indent="0" algn="ctr" rtl="0">
              <a:spcBef>
                <a:spcPts val="400"/>
              </a:spcBef>
              <a:buClr>
                <a:schemeClr val="accent1"/>
              </a:buClr>
              <a:buFont typeface="Noto Sans Symbols"/>
              <a:buNone/>
              <a:defRPr sz="1400" b="0" i="0" u="none" strike="noStrike" cap="none">
                <a:solidFill>
                  <a:schemeClr val="lt1"/>
                </a:solidFill>
                <a:latin typeface="Book Antiqua"/>
                <a:ea typeface="Book Antiqua"/>
                <a:cs typeface="Book Antiqua"/>
                <a:sym typeface="Book Antiqua"/>
              </a:defRPr>
            </a:lvl8pPr>
            <a:lvl9pPr marL="3657600" marR="0" lvl="8" indent="0" algn="ctr" rtl="0">
              <a:spcBef>
                <a:spcPts val="400"/>
              </a:spcBef>
              <a:buClr>
                <a:schemeClr val="accent1"/>
              </a:buClr>
              <a:buFont typeface="Noto Sans Symbols"/>
              <a:buNone/>
              <a:defRPr sz="1400" b="0" i="0" u="none" strike="noStrike" cap="none">
                <a:solidFill>
                  <a:schemeClr val="lt1"/>
                </a:solidFill>
                <a:latin typeface="Book Antiqua"/>
                <a:ea typeface="Book Antiqua"/>
                <a:cs typeface="Book Antiqua"/>
                <a:sym typeface="Book Antiqua"/>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bg>
      <p:bgPr>
        <a:blipFill rotWithShape="1">
          <a:blip r:embed="rId2">
            <a:alphaModFix/>
          </a:blip>
          <a:tile tx="0" ty="0" sx="60000" sy="60000" flip="none" algn="tl"/>
        </a:blipFill>
        <a:effectLst/>
      </p:bgPr>
    </p:bg>
    <p:spTree>
      <p:nvGrpSpPr>
        <p:cNvPr id="1" name="Shape 83"/>
        <p:cNvGrpSpPr/>
        <p:nvPr/>
      </p:nvGrpSpPr>
      <p:grpSpPr>
        <a:xfrm>
          <a:off x="0" y="0"/>
          <a:ext cx="0" cy="0"/>
          <a:chOff x="0" y="0"/>
          <a:chExt cx="0" cy="0"/>
        </a:xfrm>
      </p:grpSpPr>
      <p:pic>
        <p:nvPicPr>
          <p:cNvPr id="84" name="Shape 84" descr="CoverOverlay.png"/>
          <p:cNvPicPr preferRelativeResize="0"/>
          <p:nvPr/>
        </p:nvPicPr>
        <p:blipFill rotWithShape="1">
          <a:blip r:embed="rId3">
            <a:alphaModFix/>
          </a:blip>
          <a:srcRect/>
          <a:stretch/>
        </p:blipFill>
        <p:spPr>
          <a:xfrm>
            <a:off x="0" y="0"/>
            <a:ext cx="9144000" cy="6858000"/>
          </a:xfrm>
          <a:prstGeom prst="rect">
            <a:avLst/>
          </a:prstGeom>
          <a:noFill/>
          <a:ln>
            <a:noFill/>
          </a:ln>
        </p:spPr>
      </p:pic>
      <p:grpSp>
        <p:nvGrpSpPr>
          <p:cNvPr id="85" name="Shape 85"/>
          <p:cNvGrpSpPr/>
          <p:nvPr/>
        </p:nvGrpSpPr>
        <p:grpSpPr>
          <a:xfrm>
            <a:off x="1172583" y="2887579"/>
            <a:ext cx="6779109" cy="923329"/>
            <a:chOff x="1172583" y="1381458"/>
            <a:chExt cx="6779109" cy="923329"/>
          </a:xfrm>
        </p:grpSpPr>
        <p:sp>
          <p:nvSpPr>
            <p:cNvPr id="86" name="Shape 86"/>
            <p:cNvSpPr txBox="1"/>
            <p:nvPr/>
          </p:nvSpPr>
          <p:spPr>
            <a:xfrm>
              <a:off x="4147073" y="1381458"/>
              <a:ext cx="877162"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5400">
                  <a:solidFill>
                    <a:srgbClr val="DBA253"/>
                  </a:solidFill>
                  <a:latin typeface="Noto Sans Symbols"/>
                  <a:ea typeface="Noto Sans Symbols"/>
                  <a:cs typeface="Noto Sans Symbols"/>
                  <a:sym typeface="Noto Sans Symbols"/>
                </a:rPr>
                <a:t>❧</a:t>
              </a:r>
            </a:p>
          </p:txBody>
        </p:sp>
        <p:cxnSp>
          <p:nvCxnSpPr>
            <p:cNvPr id="87" name="Shape 87"/>
            <p:cNvCxnSpPr/>
            <p:nvPr/>
          </p:nvCxnSpPr>
          <p:spPr>
            <a:xfrm rot="10800000">
              <a:off x="1172583" y="1925620"/>
              <a:ext cx="3119718" cy="1587"/>
            </a:xfrm>
            <a:prstGeom prst="straightConnector1">
              <a:avLst/>
            </a:prstGeom>
            <a:noFill/>
            <a:ln w="12700" cap="flat" cmpd="sng">
              <a:solidFill>
                <a:srgbClr val="DBA253"/>
              </a:solidFill>
              <a:prstDash val="solid"/>
              <a:round/>
              <a:headEnd type="none" w="med" len="med"/>
              <a:tailEnd type="none" w="med" len="med"/>
            </a:ln>
          </p:spPr>
        </p:cxnSp>
        <p:cxnSp>
          <p:nvCxnSpPr>
            <p:cNvPr id="88" name="Shape 88"/>
            <p:cNvCxnSpPr/>
            <p:nvPr/>
          </p:nvCxnSpPr>
          <p:spPr>
            <a:xfrm rot="10800000">
              <a:off x="4831975" y="1927412"/>
              <a:ext cx="3119718" cy="1587"/>
            </a:xfrm>
            <a:prstGeom prst="straightConnector1">
              <a:avLst/>
            </a:prstGeom>
            <a:noFill/>
            <a:ln w="12700" cap="flat" cmpd="sng">
              <a:solidFill>
                <a:srgbClr val="DBA253"/>
              </a:solidFill>
              <a:prstDash val="solid"/>
              <a:round/>
              <a:headEnd type="none" w="med" len="med"/>
              <a:tailEnd type="none" w="med" len="med"/>
            </a:ln>
          </p:spPr>
        </p:cxnSp>
      </p:grpSp>
      <p:sp>
        <p:nvSpPr>
          <p:cNvPr id="89" name="Shape 89"/>
          <p:cNvSpPr txBox="1">
            <a:spLocks noGrp="1"/>
          </p:cNvSpPr>
          <p:nvPr>
            <p:ph type="title"/>
          </p:nvPr>
        </p:nvSpPr>
        <p:spPr>
          <a:xfrm>
            <a:off x="690039" y="1204857"/>
            <a:ext cx="7754713" cy="1910715"/>
          </a:xfrm>
          <a:prstGeom prst="rect">
            <a:avLst/>
          </a:prstGeom>
          <a:noFill/>
          <a:ln>
            <a:noFill/>
          </a:ln>
        </p:spPr>
        <p:txBody>
          <a:bodyPr lIns="91425" tIns="91425" rIns="91425" bIns="91425" anchor="b" anchorCtr="0"/>
          <a:lstStyle>
            <a:lvl1pPr marL="0" marR="0" lvl="0" indent="0" algn="ctr" rtl="0">
              <a:spcBef>
                <a:spcPts val="0"/>
              </a:spcBef>
              <a:buClr>
                <a:schemeClr val="dk2"/>
              </a:buClr>
              <a:buFont typeface="Book Antiqua"/>
              <a:buNone/>
              <a:defRPr sz="5400" b="0" i="0" u="none" strike="noStrike" cap="none">
                <a:solidFill>
                  <a:schemeClr val="dk2"/>
                </a:solidFill>
                <a:latin typeface="Book Antiqua"/>
                <a:ea typeface="Book Antiqua"/>
                <a:cs typeface="Book Antiqua"/>
                <a:sym typeface="Book Antiqu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90" name="Shape 90"/>
          <p:cNvSpPr txBox="1">
            <a:spLocks noGrp="1"/>
          </p:cNvSpPr>
          <p:nvPr>
            <p:ph type="body" idx="1"/>
          </p:nvPr>
        </p:nvSpPr>
        <p:spPr>
          <a:xfrm>
            <a:off x="699247" y="3767316"/>
            <a:ext cx="7734746" cy="1500187"/>
          </a:xfrm>
          <a:prstGeom prst="rect">
            <a:avLst/>
          </a:prstGeom>
          <a:noFill/>
          <a:ln>
            <a:noFill/>
          </a:ln>
        </p:spPr>
        <p:txBody>
          <a:bodyPr lIns="91425" tIns="91425" rIns="91425" bIns="91425" anchor="t" anchorCtr="0"/>
          <a:lstStyle>
            <a:lvl1pPr marL="0" marR="0" lvl="0" indent="0" algn="ctr" rtl="0">
              <a:spcBef>
                <a:spcPts val="400"/>
              </a:spcBef>
              <a:buClr>
                <a:schemeClr val="accent1"/>
              </a:buClr>
              <a:buFont typeface="Noto Sans Symbols"/>
              <a:buNone/>
              <a:defRPr sz="2000" b="0" i="0" u="none" strike="noStrike" cap="none">
                <a:solidFill>
                  <a:schemeClr val="dk2"/>
                </a:solidFill>
                <a:latin typeface="Book Antiqua"/>
                <a:ea typeface="Book Antiqua"/>
                <a:cs typeface="Book Antiqua"/>
                <a:sym typeface="Book Antiqua"/>
              </a:defRPr>
            </a:lvl1pPr>
            <a:lvl2pPr marL="457200" marR="0" lvl="1" indent="0" algn="l" rtl="0">
              <a:spcBef>
                <a:spcPts val="360"/>
              </a:spcBef>
              <a:buClr>
                <a:schemeClr val="accent1"/>
              </a:buClr>
              <a:buFont typeface="Noto Sans Symbols"/>
              <a:buNone/>
              <a:defRPr sz="1800" b="0" i="0" u="none" strike="noStrike" cap="none">
                <a:solidFill>
                  <a:srgbClr val="888888"/>
                </a:solidFill>
                <a:latin typeface="Book Antiqua"/>
                <a:ea typeface="Book Antiqua"/>
                <a:cs typeface="Book Antiqua"/>
                <a:sym typeface="Book Antiqua"/>
              </a:defRPr>
            </a:lvl2pPr>
            <a:lvl3pPr marL="914400" marR="0" lvl="2" indent="0" algn="l" rtl="0">
              <a:spcBef>
                <a:spcPts val="320"/>
              </a:spcBef>
              <a:buClr>
                <a:schemeClr val="accent1"/>
              </a:buClr>
              <a:buFont typeface="Noto Sans Symbols"/>
              <a:buNone/>
              <a:defRPr sz="1600" b="0" i="0" u="none" strike="noStrike" cap="none">
                <a:solidFill>
                  <a:srgbClr val="888888"/>
                </a:solidFill>
                <a:latin typeface="Book Antiqua"/>
                <a:ea typeface="Book Antiqua"/>
                <a:cs typeface="Book Antiqua"/>
                <a:sym typeface="Book Antiqua"/>
              </a:defRPr>
            </a:lvl3pPr>
            <a:lvl4pPr marL="1371600" marR="0" lvl="3" indent="0" algn="l" rtl="0">
              <a:spcBef>
                <a:spcPts val="280"/>
              </a:spcBef>
              <a:buClr>
                <a:schemeClr val="accent1"/>
              </a:buClr>
              <a:buFont typeface="Noto Sans Symbols"/>
              <a:buNone/>
              <a:defRPr sz="1400" b="0" i="0" u="none" strike="noStrike" cap="none">
                <a:solidFill>
                  <a:srgbClr val="888888"/>
                </a:solidFill>
                <a:latin typeface="Book Antiqua"/>
                <a:ea typeface="Book Antiqua"/>
                <a:cs typeface="Book Antiqua"/>
                <a:sym typeface="Book Antiqua"/>
              </a:defRPr>
            </a:lvl4pPr>
            <a:lvl5pPr marL="1828800" marR="0" lvl="4" indent="0" algn="l" rtl="0">
              <a:spcBef>
                <a:spcPts val="280"/>
              </a:spcBef>
              <a:buClr>
                <a:schemeClr val="accent1"/>
              </a:buClr>
              <a:buFont typeface="Noto Sans Symbols"/>
              <a:buNone/>
              <a:defRPr sz="1400" b="0" i="0" u="none" strike="noStrike" cap="none">
                <a:solidFill>
                  <a:srgbClr val="888888"/>
                </a:solidFill>
                <a:latin typeface="Book Antiqua"/>
                <a:ea typeface="Book Antiqua"/>
                <a:cs typeface="Book Antiqua"/>
                <a:sym typeface="Book Antiqua"/>
              </a:defRPr>
            </a:lvl5pPr>
            <a:lvl6pPr marL="2286000" marR="0" lvl="5" indent="0" algn="l" rtl="0">
              <a:spcBef>
                <a:spcPts val="400"/>
              </a:spcBef>
              <a:buClr>
                <a:schemeClr val="accent1"/>
              </a:buClr>
              <a:buFont typeface="Noto Sans Symbols"/>
              <a:buNone/>
              <a:defRPr sz="1400" b="0" i="0" u="none" strike="noStrike" cap="none">
                <a:solidFill>
                  <a:srgbClr val="888888"/>
                </a:solidFill>
                <a:latin typeface="Book Antiqua"/>
                <a:ea typeface="Book Antiqua"/>
                <a:cs typeface="Book Antiqua"/>
                <a:sym typeface="Book Antiqua"/>
              </a:defRPr>
            </a:lvl6pPr>
            <a:lvl7pPr marL="2743200" marR="0" lvl="6" indent="0" algn="l" rtl="0">
              <a:spcBef>
                <a:spcPts val="400"/>
              </a:spcBef>
              <a:buClr>
                <a:schemeClr val="accent1"/>
              </a:buClr>
              <a:buFont typeface="Noto Sans Symbols"/>
              <a:buNone/>
              <a:defRPr sz="1400" b="0" i="0" u="none" strike="noStrike" cap="none">
                <a:solidFill>
                  <a:srgbClr val="888888"/>
                </a:solidFill>
                <a:latin typeface="Book Antiqua"/>
                <a:ea typeface="Book Antiqua"/>
                <a:cs typeface="Book Antiqua"/>
                <a:sym typeface="Book Antiqua"/>
              </a:defRPr>
            </a:lvl7pPr>
            <a:lvl8pPr marL="3200400" marR="0" lvl="7" indent="0" algn="l" rtl="0">
              <a:spcBef>
                <a:spcPts val="400"/>
              </a:spcBef>
              <a:buClr>
                <a:schemeClr val="accent1"/>
              </a:buClr>
              <a:buFont typeface="Noto Sans Symbols"/>
              <a:buNone/>
              <a:defRPr sz="1400" b="0" i="0" u="none" strike="noStrike" cap="none">
                <a:solidFill>
                  <a:srgbClr val="888888"/>
                </a:solidFill>
                <a:latin typeface="Book Antiqua"/>
                <a:ea typeface="Book Antiqua"/>
                <a:cs typeface="Book Antiqua"/>
                <a:sym typeface="Book Antiqua"/>
              </a:defRPr>
            </a:lvl8pPr>
            <a:lvl9pPr marL="3657600" marR="0" lvl="8" indent="0" algn="l" rtl="0">
              <a:spcBef>
                <a:spcPts val="400"/>
              </a:spcBef>
              <a:buClr>
                <a:schemeClr val="accent1"/>
              </a:buClr>
              <a:buFont typeface="Noto Sans Symbols"/>
              <a:buNone/>
              <a:defRPr sz="1400" b="0" i="0" u="none" strike="noStrike" cap="none">
                <a:solidFill>
                  <a:srgbClr val="888888"/>
                </a:solidFill>
                <a:latin typeface="Book Antiqua"/>
                <a:ea typeface="Book Antiqua"/>
                <a:cs typeface="Book Antiqua"/>
                <a:sym typeface="Book Antiqua"/>
              </a:defRPr>
            </a:lvl9pPr>
          </a:lstStyle>
          <a:p>
            <a:endParaRPr/>
          </a:p>
        </p:txBody>
      </p:sp>
      <p:sp>
        <p:nvSpPr>
          <p:cNvPr id="91" name="Shape 91"/>
          <p:cNvSpPr txBox="1">
            <a:spLocks noGrp="1"/>
          </p:cNvSpPr>
          <p:nvPr>
            <p:ph type="dt" idx="10"/>
          </p:nvPr>
        </p:nvSpPr>
        <p:spPr>
          <a:xfrm>
            <a:off x="360378" y="6161442"/>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dk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dk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dk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dk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dk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dk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dk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92" name="Shape 92"/>
          <p:cNvSpPr txBox="1">
            <a:spLocks noGrp="1"/>
          </p:cNvSpPr>
          <p:nvPr>
            <p:ph type="ftr" idx="11"/>
          </p:nvPr>
        </p:nvSpPr>
        <p:spPr>
          <a:xfrm>
            <a:off x="3124200" y="6161442"/>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dk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dk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dk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dk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dk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dk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dk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93" name="Shape 93"/>
          <p:cNvSpPr txBox="1">
            <a:spLocks noGrp="1"/>
          </p:cNvSpPr>
          <p:nvPr>
            <p:ph type="sldNum" idx="12"/>
          </p:nvPr>
        </p:nvSpPr>
        <p:spPr>
          <a:xfrm>
            <a:off x="6639264" y="6161442"/>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dk2"/>
                </a:solidFill>
                <a:latin typeface="Book Antiqua"/>
                <a:ea typeface="Book Antiqua"/>
                <a:cs typeface="Book Antiqua"/>
                <a:sym typeface="Book Antiqua"/>
              </a:rPr>
              <a:t>‹#›</a:t>
            </a:fld>
            <a:endParaRPr lang="en-US" sz="1200">
              <a:solidFill>
                <a:schemeClr val="dk2"/>
              </a:solidFill>
              <a:latin typeface="Book Antiqua"/>
              <a:ea typeface="Book Antiqua"/>
              <a:cs typeface="Book Antiqua"/>
              <a:sym typeface="Book Antiqu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688489" y="570156"/>
            <a:ext cx="7756263" cy="1054250"/>
          </a:xfrm>
          <a:prstGeom prst="rect">
            <a:avLst/>
          </a:prstGeom>
          <a:noFill/>
          <a:ln>
            <a:noFill/>
          </a:ln>
        </p:spPr>
        <p:txBody>
          <a:bodyPr lIns="91425" tIns="91425" rIns="91425" bIns="91425" anchor="ctr" anchorCtr="0"/>
          <a:lstStyle>
            <a:lvl1pPr marL="0" marR="0" lvl="0" indent="0" algn="ctr" rtl="0">
              <a:spcBef>
                <a:spcPts val="0"/>
              </a:spcBef>
              <a:buClr>
                <a:schemeClr val="dk2"/>
              </a:buClr>
              <a:buFont typeface="Book Antiqua"/>
              <a:buNone/>
              <a:defRPr sz="5400" b="0" i="0" u="none" strike="noStrike" cap="none">
                <a:solidFill>
                  <a:schemeClr val="dk2"/>
                </a:solidFill>
                <a:latin typeface="Book Antiqua"/>
                <a:ea typeface="Book Antiqua"/>
                <a:cs typeface="Book Antiqua"/>
                <a:sym typeface="Book Antiqu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96" name="Shape 96"/>
          <p:cNvSpPr txBox="1">
            <a:spLocks noGrp="1"/>
          </p:cNvSpPr>
          <p:nvPr>
            <p:ph type="dt" idx="10"/>
          </p:nvPr>
        </p:nvSpPr>
        <p:spPr>
          <a:xfrm>
            <a:off x="360378" y="6161442"/>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dk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dk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dk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dk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dk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dk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dk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97" name="Shape 97"/>
          <p:cNvSpPr txBox="1">
            <a:spLocks noGrp="1"/>
          </p:cNvSpPr>
          <p:nvPr>
            <p:ph type="ftr" idx="11"/>
          </p:nvPr>
        </p:nvSpPr>
        <p:spPr>
          <a:xfrm>
            <a:off x="3124200" y="6161442"/>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dk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dk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dk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dk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dk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dk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dk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98" name="Shape 98"/>
          <p:cNvSpPr txBox="1">
            <a:spLocks noGrp="1"/>
          </p:cNvSpPr>
          <p:nvPr>
            <p:ph type="sldNum" idx="12"/>
          </p:nvPr>
        </p:nvSpPr>
        <p:spPr>
          <a:xfrm>
            <a:off x="6639264" y="6161442"/>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dk2"/>
                </a:solidFill>
                <a:latin typeface="Book Antiqua"/>
                <a:ea typeface="Book Antiqua"/>
                <a:cs typeface="Book Antiqua"/>
                <a:sym typeface="Book Antiqua"/>
              </a:rPr>
              <a:t>‹#›</a:t>
            </a:fld>
            <a:endParaRPr lang="en-US" sz="1200">
              <a:solidFill>
                <a:schemeClr val="dk2"/>
              </a:solidFill>
              <a:latin typeface="Book Antiqua"/>
              <a:ea typeface="Book Antiqua"/>
              <a:cs typeface="Book Antiqua"/>
              <a:sym typeface="Book Antiqua"/>
            </a:endParaRPr>
          </a:p>
        </p:txBody>
      </p:sp>
      <p:grpSp>
        <p:nvGrpSpPr>
          <p:cNvPr id="99" name="Shape 99"/>
          <p:cNvGrpSpPr/>
          <p:nvPr/>
        </p:nvGrpSpPr>
        <p:grpSpPr>
          <a:xfrm>
            <a:off x="1172583" y="1392216"/>
            <a:ext cx="6779109" cy="923329"/>
            <a:chOff x="1172583" y="1381458"/>
            <a:chExt cx="6779109" cy="923329"/>
          </a:xfrm>
        </p:grpSpPr>
        <p:sp>
          <p:nvSpPr>
            <p:cNvPr id="100" name="Shape 100"/>
            <p:cNvSpPr txBox="1"/>
            <p:nvPr/>
          </p:nvSpPr>
          <p:spPr>
            <a:xfrm>
              <a:off x="4147073" y="1381458"/>
              <a:ext cx="877162"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5400">
                  <a:solidFill>
                    <a:srgbClr val="DBA253"/>
                  </a:solidFill>
                  <a:latin typeface="Noto Sans Symbols"/>
                  <a:ea typeface="Noto Sans Symbols"/>
                  <a:cs typeface="Noto Sans Symbols"/>
                  <a:sym typeface="Noto Sans Symbols"/>
                </a:rPr>
                <a:t>❧</a:t>
              </a:r>
            </a:p>
          </p:txBody>
        </p:sp>
        <p:cxnSp>
          <p:nvCxnSpPr>
            <p:cNvPr id="101" name="Shape 101"/>
            <p:cNvCxnSpPr/>
            <p:nvPr/>
          </p:nvCxnSpPr>
          <p:spPr>
            <a:xfrm rot="10800000">
              <a:off x="1172583" y="1925620"/>
              <a:ext cx="3119718" cy="1587"/>
            </a:xfrm>
            <a:prstGeom prst="straightConnector1">
              <a:avLst/>
            </a:prstGeom>
            <a:noFill/>
            <a:ln w="12700" cap="flat" cmpd="sng">
              <a:solidFill>
                <a:srgbClr val="DBA253"/>
              </a:solidFill>
              <a:prstDash val="solid"/>
              <a:round/>
              <a:headEnd type="none" w="med" len="med"/>
              <a:tailEnd type="none" w="med" len="med"/>
            </a:ln>
          </p:spPr>
        </p:cxnSp>
        <p:cxnSp>
          <p:nvCxnSpPr>
            <p:cNvPr id="102" name="Shape 102"/>
            <p:cNvCxnSpPr/>
            <p:nvPr/>
          </p:nvCxnSpPr>
          <p:spPr>
            <a:xfrm rot="10800000">
              <a:off x="4831975" y="1922650"/>
              <a:ext cx="3119718" cy="1587"/>
            </a:xfrm>
            <a:prstGeom prst="straightConnector1">
              <a:avLst/>
            </a:prstGeom>
            <a:noFill/>
            <a:ln w="12700" cap="flat" cmpd="sng">
              <a:solidFill>
                <a:srgbClr val="DBA253"/>
              </a:solidFill>
              <a:prstDash val="solid"/>
              <a:round/>
              <a:headEnd type="none" w="med" len="med"/>
              <a:tailEnd type="none" w="med" len="med"/>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5034578" y="1678194"/>
            <a:ext cx="3422482" cy="1886920"/>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Book Antiqua"/>
              <a:buNone/>
              <a:defRPr sz="2800" b="0" i="0" u="none" strike="noStrike" cap="none">
                <a:solidFill>
                  <a:schemeClr val="dk2"/>
                </a:solidFill>
                <a:latin typeface="Book Antiqua"/>
                <a:ea typeface="Book Antiqua"/>
                <a:cs typeface="Book Antiqua"/>
                <a:sym typeface="Book Antiqu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05" name="Shape 105"/>
          <p:cNvSpPr txBox="1">
            <a:spLocks noGrp="1"/>
          </p:cNvSpPr>
          <p:nvPr>
            <p:ph type="body" idx="1"/>
          </p:nvPr>
        </p:nvSpPr>
        <p:spPr>
          <a:xfrm>
            <a:off x="692000" y="559397"/>
            <a:ext cx="4116666" cy="5566764"/>
          </a:xfrm>
          <a:prstGeom prst="rect">
            <a:avLst/>
          </a:prstGeom>
          <a:noFill/>
          <a:ln>
            <a:noFill/>
          </a:ln>
        </p:spPr>
        <p:txBody>
          <a:bodyPr lIns="91425" tIns="91425" rIns="91425" bIns="91425" anchor="ctr" anchorCtr="0"/>
          <a:lstStyle>
            <a:lvl1pPr marL="365760" marR="0" lvl="0" indent="-213359" algn="l" rtl="0">
              <a:spcBef>
                <a:spcPts val="480"/>
              </a:spcBef>
              <a:buClr>
                <a:schemeClr val="accent1"/>
              </a:buClr>
              <a:buSzPct val="100000"/>
              <a:buFont typeface="Noto Sans Symbols"/>
              <a:buChar char="❧"/>
              <a:defRPr sz="2400" b="0" i="0" u="none" strike="noStrike" cap="none">
                <a:solidFill>
                  <a:srgbClr val="262626"/>
                </a:solidFill>
                <a:latin typeface="Book Antiqua"/>
                <a:ea typeface="Book Antiqua"/>
                <a:cs typeface="Book Antiqua"/>
                <a:sym typeface="Book Antiqua"/>
              </a:defRPr>
            </a:lvl1pPr>
            <a:lvl2pPr marL="777240" marR="0" lvl="1" indent="-231140" algn="l" rtl="0">
              <a:spcBef>
                <a:spcPts val="440"/>
              </a:spcBef>
              <a:buClr>
                <a:schemeClr val="accent1"/>
              </a:buClr>
              <a:buSzPct val="100000"/>
              <a:buFont typeface="Noto Sans Symbols"/>
              <a:buChar char="❧"/>
              <a:defRPr sz="2200" b="0" i="0" u="none" strike="noStrike" cap="none">
                <a:solidFill>
                  <a:srgbClr val="262626"/>
                </a:solidFill>
                <a:latin typeface="Book Antiqua"/>
                <a:ea typeface="Book Antiqua"/>
                <a:cs typeface="Book Antiqua"/>
                <a:sym typeface="Book Antiqua"/>
              </a:defRPr>
            </a:lvl2pPr>
            <a:lvl3pPr marL="1143000" marR="0" lvl="2" indent="-241300" algn="l" rtl="0">
              <a:spcBef>
                <a:spcPts val="400"/>
              </a:spcBef>
              <a:buClr>
                <a:schemeClr val="accent1"/>
              </a:buClr>
              <a:buSzPct val="100000"/>
              <a:buFont typeface="Noto Sans Symbols"/>
              <a:buChar char="❧"/>
              <a:defRPr sz="2000" b="0" i="0" u="none" strike="noStrike" cap="none">
                <a:solidFill>
                  <a:srgbClr val="262626"/>
                </a:solidFill>
                <a:latin typeface="Book Antiqua"/>
                <a:ea typeface="Book Antiqua"/>
                <a:cs typeface="Book Antiqua"/>
                <a:sym typeface="Book Antiqua"/>
              </a:defRPr>
            </a:lvl3pPr>
            <a:lvl4pPr marL="1508760" marR="0" lvl="3" indent="-213360" algn="l" rtl="0">
              <a:spcBef>
                <a:spcPts val="360"/>
              </a:spcBef>
              <a:buClr>
                <a:schemeClr val="accent1"/>
              </a:buClr>
              <a:buSzPct val="100000"/>
              <a:buFont typeface="Noto Sans Symbols"/>
              <a:buChar char="❧"/>
              <a:defRPr sz="1800" b="0" i="0" u="none" strike="noStrike" cap="none">
                <a:solidFill>
                  <a:srgbClr val="262626"/>
                </a:solidFill>
                <a:latin typeface="Book Antiqua"/>
                <a:ea typeface="Book Antiqua"/>
                <a:cs typeface="Book Antiqua"/>
                <a:sym typeface="Book Antiqua"/>
              </a:defRPr>
            </a:lvl4pPr>
            <a:lvl5pPr marL="1828800" marR="0" lvl="4" indent="-228600" algn="l" rtl="0">
              <a:spcBef>
                <a:spcPts val="320"/>
              </a:spcBef>
              <a:buClr>
                <a:schemeClr val="accent1"/>
              </a:buClr>
              <a:buSzPct val="100000"/>
              <a:buFont typeface="Noto Sans Symbols"/>
              <a:buChar char="❧"/>
              <a:defRPr sz="1600" b="0" i="0" u="none" strike="noStrike" cap="none">
                <a:solidFill>
                  <a:srgbClr val="262626"/>
                </a:solidFill>
                <a:latin typeface="Book Antiqua"/>
                <a:ea typeface="Book Antiqua"/>
                <a:cs typeface="Book Antiqua"/>
                <a:sym typeface="Book Antiqua"/>
              </a:defRPr>
            </a:lvl5pPr>
            <a:lvl6pPr marL="2148840" marR="0" lvl="5" indent="-154939" algn="l" rtl="0">
              <a:spcBef>
                <a:spcPts val="400"/>
              </a:spcBef>
              <a:buClr>
                <a:schemeClr val="accent1"/>
              </a:buClr>
              <a:buSzPct val="100000"/>
              <a:buFont typeface="Noto Sans Symbols"/>
              <a:buChar char="❧"/>
              <a:defRPr sz="2000" b="0" i="0" u="none" strike="noStrike" cap="none">
                <a:solidFill>
                  <a:schemeClr val="dk1"/>
                </a:solidFill>
                <a:latin typeface="Book Antiqua"/>
                <a:ea typeface="Book Antiqua"/>
                <a:cs typeface="Book Antiqua"/>
                <a:sym typeface="Book Antiqua"/>
              </a:defRPr>
            </a:lvl6pPr>
            <a:lvl7pPr marL="2468880" marR="0" lvl="6" indent="-157479" algn="l" rtl="0">
              <a:spcBef>
                <a:spcPts val="400"/>
              </a:spcBef>
              <a:buClr>
                <a:schemeClr val="accent1"/>
              </a:buClr>
              <a:buSzPct val="100000"/>
              <a:buFont typeface="Noto Sans Symbols"/>
              <a:buChar char="❧"/>
              <a:defRPr sz="2000" b="0" i="0" u="none" strike="noStrike" cap="none">
                <a:solidFill>
                  <a:schemeClr val="dk1"/>
                </a:solidFill>
                <a:latin typeface="Book Antiqua"/>
                <a:ea typeface="Book Antiqua"/>
                <a:cs typeface="Book Antiqua"/>
                <a:sym typeface="Book Antiqua"/>
              </a:defRPr>
            </a:lvl7pPr>
            <a:lvl8pPr marL="2788920" marR="0" lvl="7" indent="-147320" algn="l" rtl="0">
              <a:spcBef>
                <a:spcPts val="400"/>
              </a:spcBef>
              <a:buClr>
                <a:schemeClr val="accent1"/>
              </a:buClr>
              <a:buSzPct val="100000"/>
              <a:buFont typeface="Noto Sans Symbols"/>
              <a:buChar char="❧"/>
              <a:defRPr sz="2000" b="0" i="0" u="none" strike="noStrike" cap="none">
                <a:solidFill>
                  <a:schemeClr val="dk1"/>
                </a:solidFill>
                <a:latin typeface="Book Antiqua"/>
                <a:ea typeface="Book Antiqua"/>
                <a:cs typeface="Book Antiqua"/>
                <a:sym typeface="Book Antiqua"/>
              </a:defRPr>
            </a:lvl8pPr>
            <a:lvl9pPr marL="3108960" marR="0" lvl="8" indent="-149860" algn="l" rtl="0">
              <a:spcBef>
                <a:spcPts val="400"/>
              </a:spcBef>
              <a:buClr>
                <a:schemeClr val="accent1"/>
              </a:buClr>
              <a:buSzPct val="100000"/>
              <a:buFont typeface="Noto Sans Symbols"/>
              <a:buChar char="❧"/>
              <a:defRPr sz="2000" b="0" i="0" u="none" strike="noStrike" cap="none">
                <a:solidFill>
                  <a:schemeClr val="dk1"/>
                </a:solidFill>
                <a:latin typeface="Book Antiqua"/>
                <a:ea typeface="Book Antiqua"/>
                <a:cs typeface="Book Antiqua"/>
                <a:sym typeface="Book Antiqua"/>
              </a:defRPr>
            </a:lvl9pPr>
          </a:lstStyle>
          <a:p>
            <a:endParaRPr/>
          </a:p>
        </p:txBody>
      </p:sp>
      <p:sp>
        <p:nvSpPr>
          <p:cNvPr id="106" name="Shape 106"/>
          <p:cNvSpPr txBox="1">
            <a:spLocks noGrp="1"/>
          </p:cNvSpPr>
          <p:nvPr>
            <p:ph type="body" idx="2"/>
          </p:nvPr>
        </p:nvSpPr>
        <p:spPr>
          <a:xfrm>
            <a:off x="5034578" y="3603812"/>
            <a:ext cx="3411725" cy="2517288"/>
          </a:xfrm>
          <a:prstGeom prst="rect">
            <a:avLst/>
          </a:prstGeom>
          <a:noFill/>
          <a:ln>
            <a:noFill/>
          </a:ln>
        </p:spPr>
        <p:txBody>
          <a:bodyPr lIns="91425" tIns="91425" rIns="91425" bIns="91425" anchor="t" anchorCtr="0"/>
          <a:lstStyle>
            <a:lvl1pPr marL="0" marR="0" lvl="0" indent="0" algn="l" rtl="0">
              <a:spcBef>
                <a:spcPts val="320"/>
              </a:spcBef>
              <a:buClr>
                <a:schemeClr val="accent1"/>
              </a:buClr>
              <a:buFont typeface="Noto Sans Symbols"/>
              <a:buNone/>
              <a:defRPr sz="1600" b="0" i="0" u="none" strike="noStrike" cap="none">
                <a:solidFill>
                  <a:srgbClr val="262626"/>
                </a:solidFill>
                <a:latin typeface="Book Antiqua"/>
                <a:ea typeface="Book Antiqua"/>
                <a:cs typeface="Book Antiqua"/>
                <a:sym typeface="Book Antiqua"/>
              </a:defRPr>
            </a:lvl1pPr>
            <a:lvl2pPr marL="457200" marR="0" lvl="1" indent="0" algn="l" rtl="0">
              <a:spcBef>
                <a:spcPts val="240"/>
              </a:spcBef>
              <a:buClr>
                <a:schemeClr val="accent1"/>
              </a:buClr>
              <a:buFont typeface="Noto Sans Symbols"/>
              <a:buNone/>
              <a:defRPr sz="1200" b="0" i="0" u="none" strike="noStrike" cap="none">
                <a:solidFill>
                  <a:srgbClr val="262626"/>
                </a:solidFill>
                <a:latin typeface="Book Antiqua"/>
                <a:ea typeface="Book Antiqua"/>
                <a:cs typeface="Book Antiqua"/>
                <a:sym typeface="Book Antiqua"/>
              </a:defRPr>
            </a:lvl2pPr>
            <a:lvl3pPr marL="914400" marR="0" lvl="2" indent="0" algn="l" rtl="0">
              <a:spcBef>
                <a:spcPts val="200"/>
              </a:spcBef>
              <a:buClr>
                <a:schemeClr val="accent1"/>
              </a:buClr>
              <a:buFont typeface="Noto Sans Symbols"/>
              <a:buNone/>
              <a:defRPr sz="1000" b="0" i="0" u="none" strike="noStrike" cap="none">
                <a:solidFill>
                  <a:srgbClr val="262626"/>
                </a:solidFill>
                <a:latin typeface="Book Antiqua"/>
                <a:ea typeface="Book Antiqua"/>
                <a:cs typeface="Book Antiqua"/>
                <a:sym typeface="Book Antiqua"/>
              </a:defRPr>
            </a:lvl3pPr>
            <a:lvl4pPr marL="1371600" marR="0" lvl="3" indent="0" algn="l" rtl="0">
              <a:spcBef>
                <a:spcPts val="180"/>
              </a:spcBef>
              <a:buClr>
                <a:schemeClr val="accent1"/>
              </a:buClr>
              <a:buFont typeface="Noto Sans Symbols"/>
              <a:buNone/>
              <a:defRPr sz="900" b="0" i="0" u="none" strike="noStrike" cap="none">
                <a:solidFill>
                  <a:srgbClr val="262626"/>
                </a:solidFill>
                <a:latin typeface="Book Antiqua"/>
                <a:ea typeface="Book Antiqua"/>
                <a:cs typeface="Book Antiqua"/>
                <a:sym typeface="Book Antiqua"/>
              </a:defRPr>
            </a:lvl4pPr>
            <a:lvl5pPr marL="1828800" marR="0" lvl="4" indent="0" algn="l" rtl="0">
              <a:spcBef>
                <a:spcPts val="180"/>
              </a:spcBef>
              <a:buClr>
                <a:schemeClr val="accent1"/>
              </a:buClr>
              <a:buFont typeface="Noto Sans Symbols"/>
              <a:buNone/>
              <a:defRPr sz="900" b="0" i="0" u="none" strike="noStrike" cap="none">
                <a:solidFill>
                  <a:srgbClr val="262626"/>
                </a:solidFill>
                <a:latin typeface="Book Antiqua"/>
                <a:ea typeface="Book Antiqua"/>
                <a:cs typeface="Book Antiqua"/>
                <a:sym typeface="Book Antiqua"/>
              </a:defRPr>
            </a:lvl5pPr>
            <a:lvl6pPr marL="2286000" marR="0" lvl="5" indent="0" algn="l" rtl="0">
              <a:spcBef>
                <a:spcPts val="400"/>
              </a:spcBef>
              <a:buClr>
                <a:schemeClr val="accent1"/>
              </a:buClr>
              <a:buFont typeface="Noto Sans Symbols"/>
              <a:buNone/>
              <a:defRPr sz="900" b="0" i="0" u="none" strike="noStrike" cap="none">
                <a:solidFill>
                  <a:schemeClr val="dk1"/>
                </a:solidFill>
                <a:latin typeface="Book Antiqua"/>
                <a:ea typeface="Book Antiqua"/>
                <a:cs typeface="Book Antiqua"/>
                <a:sym typeface="Book Antiqua"/>
              </a:defRPr>
            </a:lvl6pPr>
            <a:lvl7pPr marL="2743200" marR="0" lvl="6" indent="0" algn="l" rtl="0">
              <a:spcBef>
                <a:spcPts val="400"/>
              </a:spcBef>
              <a:buClr>
                <a:schemeClr val="accent1"/>
              </a:buClr>
              <a:buFont typeface="Noto Sans Symbols"/>
              <a:buNone/>
              <a:defRPr sz="900" b="0" i="0" u="none" strike="noStrike" cap="none">
                <a:solidFill>
                  <a:schemeClr val="dk1"/>
                </a:solidFill>
                <a:latin typeface="Book Antiqua"/>
                <a:ea typeface="Book Antiqua"/>
                <a:cs typeface="Book Antiqua"/>
                <a:sym typeface="Book Antiqua"/>
              </a:defRPr>
            </a:lvl7pPr>
            <a:lvl8pPr marL="3200400" marR="0" lvl="7" indent="0" algn="l" rtl="0">
              <a:spcBef>
                <a:spcPts val="400"/>
              </a:spcBef>
              <a:buClr>
                <a:schemeClr val="accent1"/>
              </a:buClr>
              <a:buFont typeface="Noto Sans Symbols"/>
              <a:buNone/>
              <a:defRPr sz="900" b="0" i="0" u="none" strike="noStrike" cap="none">
                <a:solidFill>
                  <a:schemeClr val="dk1"/>
                </a:solidFill>
                <a:latin typeface="Book Antiqua"/>
                <a:ea typeface="Book Antiqua"/>
                <a:cs typeface="Book Antiqua"/>
                <a:sym typeface="Book Antiqua"/>
              </a:defRPr>
            </a:lvl8pPr>
            <a:lvl9pPr marL="3657600" marR="0" lvl="8" indent="0" algn="l" rtl="0">
              <a:spcBef>
                <a:spcPts val="400"/>
              </a:spcBef>
              <a:buClr>
                <a:schemeClr val="accent1"/>
              </a:buClr>
              <a:buFont typeface="Noto Sans Symbols"/>
              <a:buNone/>
              <a:defRPr sz="900" b="0" i="0" u="none" strike="noStrike" cap="none">
                <a:solidFill>
                  <a:schemeClr val="dk1"/>
                </a:solidFill>
                <a:latin typeface="Book Antiqua"/>
                <a:ea typeface="Book Antiqua"/>
                <a:cs typeface="Book Antiqua"/>
                <a:sym typeface="Book Antiqua"/>
              </a:defRPr>
            </a:lvl9pPr>
          </a:lstStyle>
          <a:p>
            <a:endParaRPr/>
          </a:p>
        </p:txBody>
      </p:sp>
      <p:sp>
        <p:nvSpPr>
          <p:cNvPr id="107" name="Shape 107"/>
          <p:cNvSpPr txBox="1">
            <a:spLocks noGrp="1"/>
          </p:cNvSpPr>
          <p:nvPr>
            <p:ph type="dt" idx="10"/>
          </p:nvPr>
        </p:nvSpPr>
        <p:spPr>
          <a:xfrm>
            <a:off x="360378" y="6161442"/>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dk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dk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dk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dk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dk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dk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dk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08" name="Shape 108"/>
          <p:cNvSpPr txBox="1">
            <a:spLocks noGrp="1"/>
          </p:cNvSpPr>
          <p:nvPr>
            <p:ph type="ftr" idx="11"/>
          </p:nvPr>
        </p:nvSpPr>
        <p:spPr>
          <a:xfrm>
            <a:off x="3124200" y="6161442"/>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dk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dk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dk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dk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dk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dk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dk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09" name="Shape 109"/>
          <p:cNvSpPr txBox="1">
            <a:spLocks noGrp="1"/>
          </p:cNvSpPr>
          <p:nvPr>
            <p:ph type="sldNum" idx="12"/>
          </p:nvPr>
        </p:nvSpPr>
        <p:spPr>
          <a:xfrm>
            <a:off x="6639264" y="6161442"/>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dk2"/>
                </a:solidFill>
                <a:latin typeface="Book Antiqua"/>
                <a:ea typeface="Book Antiqua"/>
                <a:cs typeface="Book Antiqua"/>
                <a:sym typeface="Book Antiqua"/>
              </a:rPr>
              <a:t>‹#›</a:t>
            </a:fld>
            <a:endParaRPr lang="en-US" sz="1200">
              <a:solidFill>
                <a:schemeClr val="dk2"/>
              </a:solidFill>
              <a:latin typeface="Book Antiqua"/>
              <a:ea typeface="Book Antiqua"/>
              <a:cs typeface="Book Antiqua"/>
              <a:sym typeface="Book Antiqua"/>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tile tx="0" ty="0" sx="60000" sy="60000" flip="none" algn="tl"/>
        </a:blipFill>
        <a:effectLst/>
      </p:bgPr>
    </p:bg>
    <p:spTree>
      <p:nvGrpSpPr>
        <p:cNvPr id="1" name="Shape 9"/>
        <p:cNvGrpSpPr/>
        <p:nvPr/>
      </p:nvGrpSpPr>
      <p:grpSpPr>
        <a:xfrm>
          <a:off x="0" y="0"/>
          <a:ext cx="0" cy="0"/>
          <a:chOff x="0" y="0"/>
          <a:chExt cx="0" cy="0"/>
        </a:xfrm>
      </p:grpSpPr>
      <p:sp>
        <p:nvSpPr>
          <p:cNvPr id="10" name="Shape 10"/>
          <p:cNvSpPr/>
          <p:nvPr/>
        </p:nvSpPr>
        <p:spPr>
          <a:xfrm>
            <a:off x="0" y="0"/>
            <a:ext cx="9144000" cy="6858000"/>
          </a:xfrm>
          <a:prstGeom prst="rect">
            <a:avLst/>
          </a:prstGeom>
          <a:gradFill>
            <a:gsLst>
              <a:gs pos="0">
                <a:srgbClr val="000000">
                  <a:alpha val="10980"/>
                </a:srgbClr>
              </a:gs>
              <a:gs pos="83000">
                <a:srgbClr val="000000">
                  <a:alpha val="10980"/>
                </a:srgbClr>
              </a:gs>
              <a:gs pos="100000">
                <a:srgbClr val="664515">
                  <a:alpha val="22745"/>
                </a:srgbClr>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Book Antiqua"/>
              <a:ea typeface="Book Antiqua"/>
              <a:cs typeface="Book Antiqua"/>
              <a:sym typeface="Book Antiqua"/>
            </a:endParaRPr>
          </a:p>
        </p:txBody>
      </p:sp>
      <p:sp>
        <p:nvSpPr>
          <p:cNvPr id="11" name="Shape 11"/>
          <p:cNvSpPr txBox="1">
            <a:spLocks noGrp="1"/>
          </p:cNvSpPr>
          <p:nvPr>
            <p:ph type="title"/>
          </p:nvPr>
        </p:nvSpPr>
        <p:spPr>
          <a:xfrm>
            <a:off x="688489" y="570156"/>
            <a:ext cx="7756263" cy="1054250"/>
          </a:xfrm>
          <a:prstGeom prst="rect">
            <a:avLst/>
          </a:prstGeom>
          <a:noFill/>
          <a:ln>
            <a:noFill/>
          </a:ln>
        </p:spPr>
        <p:txBody>
          <a:bodyPr lIns="91425" tIns="91425" rIns="91425" bIns="91425" anchor="ctr" anchorCtr="0"/>
          <a:lstStyle>
            <a:lvl1pPr marL="0" marR="0" lvl="0" indent="0" algn="ctr" rtl="0">
              <a:spcBef>
                <a:spcPts val="0"/>
              </a:spcBef>
              <a:buClr>
                <a:schemeClr val="lt2"/>
              </a:buClr>
              <a:buFont typeface="Book Antiqua"/>
              <a:buNone/>
              <a:defRPr sz="5400" b="0" i="0" u="none" strike="noStrike" cap="none">
                <a:solidFill>
                  <a:schemeClr val="lt2"/>
                </a:solidFill>
                <a:latin typeface="Book Antiqua"/>
                <a:ea typeface="Book Antiqua"/>
                <a:cs typeface="Book Antiqua"/>
                <a:sym typeface="Book Antiqua"/>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2" name="Shape 12"/>
          <p:cNvSpPr txBox="1">
            <a:spLocks noGrp="1"/>
          </p:cNvSpPr>
          <p:nvPr>
            <p:ph type="body" idx="1"/>
          </p:nvPr>
        </p:nvSpPr>
        <p:spPr>
          <a:xfrm>
            <a:off x="699247" y="2248347"/>
            <a:ext cx="7745505" cy="3877815"/>
          </a:xfrm>
          <a:prstGeom prst="rect">
            <a:avLst/>
          </a:prstGeom>
          <a:noFill/>
          <a:ln>
            <a:noFill/>
          </a:ln>
        </p:spPr>
        <p:txBody>
          <a:bodyPr lIns="91425" tIns="91425" rIns="91425" bIns="91425" anchor="t" anchorCtr="0"/>
          <a:lstStyle>
            <a:lvl1pPr marL="365760" marR="0" lvl="0" indent="-213359" algn="l" rtl="0">
              <a:spcBef>
                <a:spcPts val="480"/>
              </a:spcBef>
              <a:buClr>
                <a:schemeClr val="accent1"/>
              </a:buClr>
              <a:buSzPct val="100000"/>
              <a:buFont typeface="Noto Sans Symbols"/>
              <a:buChar char="❧"/>
              <a:defRPr sz="2400" b="0" i="0" u="none" strike="noStrike" cap="none">
                <a:solidFill>
                  <a:srgbClr val="FEFEFE"/>
                </a:solidFill>
                <a:latin typeface="Book Antiqua"/>
                <a:ea typeface="Book Antiqua"/>
                <a:cs typeface="Book Antiqua"/>
                <a:sym typeface="Book Antiqua"/>
              </a:defRPr>
            </a:lvl1pPr>
            <a:lvl2pPr marL="777240" marR="0" lvl="1" indent="-231140" algn="l" rtl="0">
              <a:spcBef>
                <a:spcPts val="440"/>
              </a:spcBef>
              <a:buClr>
                <a:schemeClr val="accent1"/>
              </a:buClr>
              <a:buSzPct val="100000"/>
              <a:buFont typeface="Noto Sans Symbols"/>
              <a:buChar char="❧"/>
              <a:defRPr sz="2200" b="0" i="0" u="none" strike="noStrike" cap="none">
                <a:solidFill>
                  <a:srgbClr val="FEFEFE"/>
                </a:solidFill>
                <a:latin typeface="Book Antiqua"/>
                <a:ea typeface="Book Antiqua"/>
                <a:cs typeface="Book Antiqua"/>
                <a:sym typeface="Book Antiqua"/>
              </a:defRPr>
            </a:lvl2pPr>
            <a:lvl3pPr marL="1143000" marR="0" lvl="2" indent="-241300" algn="l" rtl="0">
              <a:spcBef>
                <a:spcPts val="400"/>
              </a:spcBef>
              <a:buClr>
                <a:schemeClr val="accent1"/>
              </a:buClr>
              <a:buSzPct val="100000"/>
              <a:buFont typeface="Noto Sans Symbols"/>
              <a:buChar char="❧"/>
              <a:defRPr sz="2000" b="0" i="0" u="none" strike="noStrike" cap="none">
                <a:solidFill>
                  <a:srgbClr val="FEFEFE"/>
                </a:solidFill>
                <a:latin typeface="Book Antiqua"/>
                <a:ea typeface="Book Antiqua"/>
                <a:cs typeface="Book Antiqua"/>
                <a:sym typeface="Book Antiqua"/>
              </a:defRPr>
            </a:lvl3pPr>
            <a:lvl4pPr marL="1508760" marR="0" lvl="3" indent="-213360" algn="l" rtl="0">
              <a:spcBef>
                <a:spcPts val="360"/>
              </a:spcBef>
              <a:buClr>
                <a:schemeClr val="accent1"/>
              </a:buClr>
              <a:buSzPct val="100000"/>
              <a:buFont typeface="Noto Sans Symbols"/>
              <a:buChar char="❧"/>
              <a:defRPr sz="1800" b="0" i="0" u="none" strike="noStrike" cap="none">
                <a:solidFill>
                  <a:srgbClr val="FEFEFE"/>
                </a:solidFill>
                <a:latin typeface="Book Antiqua"/>
                <a:ea typeface="Book Antiqua"/>
                <a:cs typeface="Book Antiqua"/>
                <a:sym typeface="Book Antiqua"/>
              </a:defRPr>
            </a:lvl4pPr>
            <a:lvl5pPr marL="1828800" marR="0" lvl="4" indent="-228600" algn="l" rtl="0">
              <a:spcBef>
                <a:spcPts val="320"/>
              </a:spcBef>
              <a:buClr>
                <a:schemeClr val="accent1"/>
              </a:buClr>
              <a:buSzPct val="100000"/>
              <a:buFont typeface="Noto Sans Symbols"/>
              <a:buChar char="❧"/>
              <a:defRPr sz="1600" b="0" i="0" u="none" strike="noStrike" cap="none">
                <a:solidFill>
                  <a:srgbClr val="FEFEFE"/>
                </a:solidFill>
                <a:latin typeface="Book Antiqua"/>
                <a:ea typeface="Book Antiqua"/>
                <a:cs typeface="Book Antiqua"/>
                <a:sym typeface="Book Antiqua"/>
              </a:defRPr>
            </a:lvl5pPr>
            <a:lvl6pPr marL="2148840" marR="0" lvl="5" indent="-193039" algn="l" rtl="0">
              <a:spcBef>
                <a:spcPts val="400"/>
              </a:spcBef>
              <a:buClr>
                <a:schemeClr val="accen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6pPr>
            <a:lvl7pPr marL="2468880" marR="0" lvl="6" indent="-195579" algn="l" rtl="0">
              <a:spcBef>
                <a:spcPts val="400"/>
              </a:spcBef>
              <a:buClr>
                <a:schemeClr val="accen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7pPr>
            <a:lvl8pPr marL="2788920" marR="0" lvl="7" indent="-185420" algn="l" rtl="0">
              <a:spcBef>
                <a:spcPts val="400"/>
              </a:spcBef>
              <a:buClr>
                <a:schemeClr val="accen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8pPr>
            <a:lvl9pPr marL="3108960" marR="0" lvl="8" indent="-187960" algn="l" rtl="0">
              <a:spcBef>
                <a:spcPts val="400"/>
              </a:spcBef>
              <a:buClr>
                <a:schemeClr val="accen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13" name="Shape 13"/>
          <p:cNvSpPr txBox="1">
            <a:spLocks noGrp="1"/>
          </p:cNvSpPr>
          <p:nvPr>
            <p:ph type="dt" idx="10"/>
          </p:nvPr>
        </p:nvSpPr>
        <p:spPr>
          <a:xfrm>
            <a:off x="360378" y="6161442"/>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lt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lt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lt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lt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lt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lt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lt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14" name="Shape 14"/>
          <p:cNvSpPr txBox="1">
            <a:spLocks noGrp="1"/>
          </p:cNvSpPr>
          <p:nvPr>
            <p:ph type="ftr" idx="11"/>
          </p:nvPr>
        </p:nvSpPr>
        <p:spPr>
          <a:xfrm>
            <a:off x="3124200" y="6161442"/>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lt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lt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lt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lt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lt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lt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lt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15" name="Shape 15"/>
          <p:cNvSpPr txBox="1">
            <a:spLocks noGrp="1"/>
          </p:cNvSpPr>
          <p:nvPr>
            <p:ph type="sldNum" idx="12"/>
          </p:nvPr>
        </p:nvSpPr>
        <p:spPr>
          <a:xfrm>
            <a:off x="6639264" y="6161442"/>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2"/>
                </a:solidFill>
                <a:latin typeface="Book Antiqua"/>
                <a:ea typeface="Book Antiqua"/>
                <a:cs typeface="Book Antiqua"/>
                <a:sym typeface="Book Antiqua"/>
              </a:rPr>
              <a:t>‹#›</a:t>
            </a:fld>
            <a:endParaRPr lang="en-US" sz="1200" b="0" i="0" u="none" strike="noStrike" cap="none">
              <a:solidFill>
                <a:schemeClr val="lt2"/>
              </a:solidFill>
              <a:latin typeface="Book Antiqua"/>
              <a:ea typeface="Book Antiqua"/>
              <a:cs typeface="Book Antiqua"/>
              <a:sym typeface="Book Antiqua"/>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tile tx="0" ty="0" sx="60000" sy="60000" flip="none" algn="tl"/>
        </a:blipFill>
        <a:effectLst/>
      </p:bgPr>
    </p:bg>
    <p:spTree>
      <p:nvGrpSpPr>
        <p:cNvPr id="1" name="Shape 27"/>
        <p:cNvGrpSpPr/>
        <p:nvPr/>
      </p:nvGrpSpPr>
      <p:grpSpPr>
        <a:xfrm>
          <a:off x="0" y="0"/>
          <a:ext cx="0" cy="0"/>
          <a:chOff x="0" y="0"/>
          <a:chExt cx="0" cy="0"/>
        </a:xfrm>
      </p:grpSpPr>
      <p:sp>
        <p:nvSpPr>
          <p:cNvPr id="28" name="Shape 28"/>
          <p:cNvSpPr/>
          <p:nvPr/>
        </p:nvSpPr>
        <p:spPr>
          <a:xfrm>
            <a:off x="0" y="0"/>
            <a:ext cx="9144000" cy="6858000"/>
          </a:xfrm>
          <a:prstGeom prst="rect">
            <a:avLst/>
          </a:prstGeom>
          <a:gradFill>
            <a:gsLst>
              <a:gs pos="0">
                <a:srgbClr val="FFFFFF">
                  <a:alpha val="10980"/>
                </a:srgbClr>
              </a:gs>
              <a:gs pos="83000">
                <a:srgbClr val="FFFFFF">
                  <a:alpha val="10980"/>
                </a:srgbClr>
              </a:gs>
              <a:gs pos="100000">
                <a:srgbClr val="D0C974">
                  <a:alpha val="22745"/>
                </a:srgbClr>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Book Antiqua"/>
              <a:ea typeface="Book Antiqua"/>
              <a:cs typeface="Book Antiqua"/>
              <a:sym typeface="Book Antiqua"/>
            </a:endParaRPr>
          </a:p>
        </p:txBody>
      </p:sp>
      <p:sp>
        <p:nvSpPr>
          <p:cNvPr id="29" name="Shape 29"/>
          <p:cNvSpPr txBox="1">
            <a:spLocks noGrp="1"/>
          </p:cNvSpPr>
          <p:nvPr>
            <p:ph type="title"/>
          </p:nvPr>
        </p:nvSpPr>
        <p:spPr>
          <a:xfrm>
            <a:off x="688489" y="570156"/>
            <a:ext cx="7756263" cy="1054250"/>
          </a:xfrm>
          <a:prstGeom prst="rect">
            <a:avLst/>
          </a:prstGeom>
          <a:noFill/>
          <a:ln>
            <a:noFill/>
          </a:ln>
        </p:spPr>
        <p:txBody>
          <a:bodyPr lIns="91425" tIns="91425" rIns="91425" bIns="91425" anchor="ctr" anchorCtr="0"/>
          <a:lstStyle>
            <a:lvl1pPr marL="0" marR="0" lvl="0" indent="0" algn="ctr" rtl="0">
              <a:spcBef>
                <a:spcPts val="0"/>
              </a:spcBef>
              <a:buClr>
                <a:schemeClr val="dk2"/>
              </a:buClr>
              <a:buFont typeface="Book Antiqua"/>
              <a:buNone/>
              <a:defRPr sz="5400" b="0" i="0" u="none" strike="noStrike" cap="none">
                <a:solidFill>
                  <a:schemeClr val="dk2"/>
                </a:solidFill>
                <a:latin typeface="Book Antiqua"/>
                <a:ea typeface="Book Antiqua"/>
                <a:cs typeface="Book Antiqua"/>
                <a:sym typeface="Book Antiqu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30" name="Shape 30"/>
          <p:cNvSpPr txBox="1">
            <a:spLocks noGrp="1"/>
          </p:cNvSpPr>
          <p:nvPr>
            <p:ph type="body" idx="1"/>
          </p:nvPr>
        </p:nvSpPr>
        <p:spPr>
          <a:xfrm>
            <a:off x="699247" y="2248347"/>
            <a:ext cx="7745505" cy="3877815"/>
          </a:xfrm>
          <a:prstGeom prst="rect">
            <a:avLst/>
          </a:prstGeom>
          <a:noFill/>
          <a:ln>
            <a:noFill/>
          </a:ln>
        </p:spPr>
        <p:txBody>
          <a:bodyPr lIns="91425" tIns="91425" rIns="91425" bIns="91425" anchor="t" anchorCtr="0"/>
          <a:lstStyle>
            <a:lvl1pPr marL="365760" marR="0" lvl="0" indent="-213359" algn="l" rtl="0">
              <a:spcBef>
                <a:spcPts val="480"/>
              </a:spcBef>
              <a:buClr>
                <a:schemeClr val="accent1"/>
              </a:buClr>
              <a:buSzPct val="100000"/>
              <a:buFont typeface="Noto Sans Symbols"/>
              <a:buChar char="❧"/>
              <a:defRPr sz="2400" b="0" i="0" u="none" strike="noStrike" cap="none">
                <a:solidFill>
                  <a:srgbClr val="262626"/>
                </a:solidFill>
                <a:latin typeface="Book Antiqua"/>
                <a:ea typeface="Book Antiqua"/>
                <a:cs typeface="Book Antiqua"/>
                <a:sym typeface="Book Antiqua"/>
              </a:defRPr>
            </a:lvl1pPr>
            <a:lvl2pPr marL="777240" marR="0" lvl="1" indent="-231140" algn="l" rtl="0">
              <a:spcBef>
                <a:spcPts val="440"/>
              </a:spcBef>
              <a:buClr>
                <a:schemeClr val="accent1"/>
              </a:buClr>
              <a:buSzPct val="100000"/>
              <a:buFont typeface="Noto Sans Symbols"/>
              <a:buChar char="❧"/>
              <a:defRPr sz="2200" b="0" i="0" u="none" strike="noStrike" cap="none">
                <a:solidFill>
                  <a:srgbClr val="262626"/>
                </a:solidFill>
                <a:latin typeface="Book Antiqua"/>
                <a:ea typeface="Book Antiqua"/>
                <a:cs typeface="Book Antiqua"/>
                <a:sym typeface="Book Antiqua"/>
              </a:defRPr>
            </a:lvl2pPr>
            <a:lvl3pPr marL="1143000" marR="0" lvl="2" indent="-241300" algn="l" rtl="0">
              <a:spcBef>
                <a:spcPts val="400"/>
              </a:spcBef>
              <a:buClr>
                <a:schemeClr val="accent1"/>
              </a:buClr>
              <a:buSzPct val="100000"/>
              <a:buFont typeface="Noto Sans Symbols"/>
              <a:buChar char="❧"/>
              <a:defRPr sz="2000" b="0" i="0" u="none" strike="noStrike" cap="none">
                <a:solidFill>
                  <a:srgbClr val="262626"/>
                </a:solidFill>
                <a:latin typeface="Book Antiqua"/>
                <a:ea typeface="Book Antiqua"/>
                <a:cs typeface="Book Antiqua"/>
                <a:sym typeface="Book Antiqua"/>
              </a:defRPr>
            </a:lvl3pPr>
            <a:lvl4pPr marL="1508760" marR="0" lvl="3" indent="-213360" algn="l" rtl="0">
              <a:spcBef>
                <a:spcPts val="360"/>
              </a:spcBef>
              <a:buClr>
                <a:schemeClr val="accent1"/>
              </a:buClr>
              <a:buSzPct val="100000"/>
              <a:buFont typeface="Noto Sans Symbols"/>
              <a:buChar char="❧"/>
              <a:defRPr sz="1800" b="0" i="0" u="none" strike="noStrike" cap="none">
                <a:solidFill>
                  <a:srgbClr val="262626"/>
                </a:solidFill>
                <a:latin typeface="Book Antiqua"/>
                <a:ea typeface="Book Antiqua"/>
                <a:cs typeface="Book Antiqua"/>
                <a:sym typeface="Book Antiqua"/>
              </a:defRPr>
            </a:lvl4pPr>
            <a:lvl5pPr marL="1828800" marR="0" lvl="4" indent="-228600" algn="l" rtl="0">
              <a:spcBef>
                <a:spcPts val="320"/>
              </a:spcBef>
              <a:buClr>
                <a:schemeClr val="accent1"/>
              </a:buClr>
              <a:buSzPct val="100000"/>
              <a:buFont typeface="Noto Sans Symbols"/>
              <a:buChar char="❧"/>
              <a:defRPr sz="1600" b="0" i="0" u="none" strike="noStrike" cap="none">
                <a:solidFill>
                  <a:srgbClr val="262626"/>
                </a:solidFill>
                <a:latin typeface="Book Antiqua"/>
                <a:ea typeface="Book Antiqua"/>
                <a:cs typeface="Book Antiqua"/>
                <a:sym typeface="Book Antiqua"/>
              </a:defRPr>
            </a:lvl5pPr>
            <a:lvl6pPr marL="2148840" marR="0" lvl="5" indent="-193039"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6pPr>
            <a:lvl7pPr marL="2468880" marR="0" lvl="6" indent="-195579"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7pPr>
            <a:lvl8pPr marL="2788920" marR="0" lvl="7" indent="-185420"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8pPr>
            <a:lvl9pPr marL="3108960" marR="0" lvl="8" indent="-187960" algn="l" rtl="0">
              <a:spcBef>
                <a:spcPts val="400"/>
              </a:spcBef>
              <a:buClr>
                <a:schemeClr val="accent1"/>
              </a:buClr>
              <a:buSzPct val="100000"/>
              <a:buFont typeface="Noto Sans Symbols"/>
              <a:buChar char="❧"/>
              <a:defRPr sz="1400" b="0" i="0" u="none" strike="noStrike" cap="none">
                <a:solidFill>
                  <a:schemeClr val="dk1"/>
                </a:solidFill>
                <a:latin typeface="Book Antiqua"/>
                <a:ea typeface="Book Antiqua"/>
                <a:cs typeface="Book Antiqua"/>
                <a:sym typeface="Book Antiqua"/>
              </a:defRPr>
            </a:lvl9pPr>
          </a:lstStyle>
          <a:p>
            <a:endParaRPr/>
          </a:p>
        </p:txBody>
      </p:sp>
      <p:sp>
        <p:nvSpPr>
          <p:cNvPr id="31" name="Shape 31"/>
          <p:cNvSpPr txBox="1">
            <a:spLocks noGrp="1"/>
          </p:cNvSpPr>
          <p:nvPr>
            <p:ph type="dt" idx="10"/>
          </p:nvPr>
        </p:nvSpPr>
        <p:spPr>
          <a:xfrm>
            <a:off x="360378" y="6161442"/>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dk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dk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dk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dk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dk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dk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dk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32" name="Shape 32"/>
          <p:cNvSpPr txBox="1">
            <a:spLocks noGrp="1"/>
          </p:cNvSpPr>
          <p:nvPr>
            <p:ph type="ftr" idx="11"/>
          </p:nvPr>
        </p:nvSpPr>
        <p:spPr>
          <a:xfrm>
            <a:off x="3124200" y="6161442"/>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Book Antiqua"/>
                <a:ea typeface="Book Antiqua"/>
                <a:cs typeface="Book Antiqua"/>
                <a:sym typeface="Book Antiqua"/>
              </a:defRPr>
            </a:lvl1pPr>
            <a:lvl2pPr marL="457200" marR="0" lvl="1" indent="0" algn="l" rtl="0">
              <a:spcBef>
                <a:spcPts val="0"/>
              </a:spcBef>
              <a:buNone/>
              <a:defRPr sz="1800" b="0" i="0" u="none" strike="noStrike" cap="none">
                <a:solidFill>
                  <a:schemeClr val="dk1"/>
                </a:solidFill>
                <a:latin typeface="Book Antiqua"/>
                <a:ea typeface="Book Antiqua"/>
                <a:cs typeface="Book Antiqua"/>
                <a:sym typeface="Book Antiqua"/>
              </a:defRPr>
            </a:lvl2pPr>
            <a:lvl3pPr marL="914400" marR="0" lvl="2" indent="0" algn="l" rtl="0">
              <a:spcBef>
                <a:spcPts val="0"/>
              </a:spcBef>
              <a:buNone/>
              <a:defRPr sz="1800" b="0" i="0" u="none" strike="noStrike" cap="none">
                <a:solidFill>
                  <a:schemeClr val="dk1"/>
                </a:solidFill>
                <a:latin typeface="Book Antiqua"/>
                <a:ea typeface="Book Antiqua"/>
                <a:cs typeface="Book Antiqua"/>
                <a:sym typeface="Book Antiqua"/>
              </a:defRPr>
            </a:lvl3pPr>
            <a:lvl4pPr marL="1371600" marR="0" lvl="3" indent="0" algn="l" rtl="0">
              <a:spcBef>
                <a:spcPts val="0"/>
              </a:spcBef>
              <a:buNone/>
              <a:defRPr sz="1800" b="0" i="0" u="none" strike="noStrike" cap="none">
                <a:solidFill>
                  <a:schemeClr val="dk1"/>
                </a:solidFill>
                <a:latin typeface="Book Antiqua"/>
                <a:ea typeface="Book Antiqua"/>
                <a:cs typeface="Book Antiqua"/>
                <a:sym typeface="Book Antiqua"/>
              </a:defRPr>
            </a:lvl4pPr>
            <a:lvl5pPr marL="1828800" marR="0" lvl="4" indent="0" algn="l" rtl="0">
              <a:spcBef>
                <a:spcPts val="0"/>
              </a:spcBef>
              <a:buNone/>
              <a:defRPr sz="1800" b="0" i="0" u="none" strike="noStrike" cap="none">
                <a:solidFill>
                  <a:schemeClr val="dk1"/>
                </a:solidFill>
                <a:latin typeface="Book Antiqua"/>
                <a:ea typeface="Book Antiqua"/>
                <a:cs typeface="Book Antiqua"/>
                <a:sym typeface="Book Antiqua"/>
              </a:defRPr>
            </a:lvl5pPr>
            <a:lvl6pPr marL="2286000" marR="0" lvl="5" indent="0" algn="l" rtl="0">
              <a:spcBef>
                <a:spcPts val="0"/>
              </a:spcBef>
              <a:buNone/>
              <a:defRPr sz="1800" b="0" i="0" u="none" strike="noStrike" cap="none">
                <a:solidFill>
                  <a:schemeClr val="dk1"/>
                </a:solidFill>
                <a:latin typeface="Book Antiqua"/>
                <a:ea typeface="Book Antiqua"/>
                <a:cs typeface="Book Antiqua"/>
                <a:sym typeface="Book Antiqua"/>
              </a:defRPr>
            </a:lvl6pPr>
            <a:lvl7pPr marL="2743200" marR="0" lvl="6" indent="0" algn="l" rtl="0">
              <a:spcBef>
                <a:spcPts val="0"/>
              </a:spcBef>
              <a:buNone/>
              <a:defRPr sz="1800" b="0" i="0" u="none" strike="noStrike" cap="none">
                <a:solidFill>
                  <a:schemeClr val="dk1"/>
                </a:solidFill>
                <a:latin typeface="Book Antiqua"/>
                <a:ea typeface="Book Antiqua"/>
                <a:cs typeface="Book Antiqua"/>
                <a:sym typeface="Book Antiqua"/>
              </a:defRPr>
            </a:lvl7pPr>
            <a:lvl8pPr marL="3200400" marR="0" lvl="7" indent="0" algn="l" rtl="0">
              <a:spcBef>
                <a:spcPts val="0"/>
              </a:spcBef>
              <a:buNone/>
              <a:defRPr sz="1800" b="0" i="0" u="none" strike="noStrike" cap="none">
                <a:solidFill>
                  <a:schemeClr val="dk1"/>
                </a:solidFill>
                <a:latin typeface="Book Antiqua"/>
                <a:ea typeface="Book Antiqua"/>
                <a:cs typeface="Book Antiqua"/>
                <a:sym typeface="Book Antiqua"/>
              </a:defRPr>
            </a:lvl8pPr>
            <a:lvl9pPr marL="3657600" marR="0" lvl="8" indent="0" algn="l" rtl="0">
              <a:spcBef>
                <a:spcPts val="0"/>
              </a:spcBef>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33" name="Shape 33"/>
          <p:cNvSpPr txBox="1">
            <a:spLocks noGrp="1"/>
          </p:cNvSpPr>
          <p:nvPr>
            <p:ph type="sldNum" idx="12"/>
          </p:nvPr>
        </p:nvSpPr>
        <p:spPr>
          <a:xfrm>
            <a:off x="6639264" y="6161442"/>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u="none">
                <a:solidFill>
                  <a:schemeClr val="dk2"/>
                </a:solidFill>
                <a:latin typeface="Book Antiqua"/>
                <a:ea typeface="Book Antiqua"/>
                <a:cs typeface="Book Antiqua"/>
                <a:sym typeface="Book Antiqua"/>
              </a:rPr>
              <a:t>‹#›</a:t>
            </a:fld>
            <a:endParaRPr lang="en-US" sz="1200" b="0" u="none">
              <a:solidFill>
                <a:schemeClr val="dk2"/>
              </a:solidFill>
              <a:latin typeface="Book Antiqua"/>
              <a:ea typeface="Book Antiqua"/>
              <a:cs typeface="Book Antiqua"/>
              <a:sym typeface="Book Antiqu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39" name="Shape 139"/>
          <p:cNvSpPr txBox="1">
            <a:spLocks noGrp="1"/>
          </p:cNvSpPr>
          <p:nvPr>
            <p:ph type="body" idx="1"/>
          </p:nvPr>
        </p:nvSpPr>
        <p:spPr>
          <a:xfrm>
            <a:off x="628650" y="1825625"/>
            <a:ext cx="78867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7.jpg"/><Relationship Id="rId11" Type="http://schemas.openxmlformats.org/officeDocument/2006/relationships/image" Target="../media/image8.png"/><Relationship Id="rId5" Type="http://schemas.openxmlformats.org/officeDocument/2006/relationships/image" Target="../media/image16.jp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ctrTitle"/>
          </p:nvPr>
        </p:nvSpPr>
        <p:spPr>
          <a:xfrm>
            <a:off x="1143000" y="4038600"/>
            <a:ext cx="6777317" cy="909919"/>
          </a:xfrm>
          <a:prstGeom prst="rect">
            <a:avLst/>
          </a:prstGeom>
          <a:noFill/>
          <a:ln>
            <a:noFill/>
          </a:ln>
        </p:spPr>
        <p:txBody>
          <a:bodyPr lIns="91425" tIns="45700" rIns="91425" bIns="45700" anchor="b" anchorCtr="0">
            <a:noAutofit/>
          </a:bodyPr>
          <a:lstStyle/>
          <a:p>
            <a:pPr marL="0" marR="0" lvl="0" indent="0" algn="ctr" rtl="0">
              <a:spcBef>
                <a:spcPts val="0"/>
              </a:spcBef>
              <a:buClr>
                <a:schemeClr val="lt1"/>
              </a:buClr>
              <a:buSzPct val="25000"/>
              <a:buFont typeface="Book Antiqua"/>
              <a:buNone/>
            </a:pPr>
            <a:r>
              <a:rPr lang="en-US" sz="4400" b="0" i="0" u="none" strike="noStrike" cap="none" dirty="0">
                <a:solidFill>
                  <a:schemeClr val="lt1"/>
                </a:solidFill>
                <a:latin typeface="Book Antiqua"/>
                <a:ea typeface="Book Antiqua"/>
                <a:cs typeface="Book Antiqua"/>
                <a:sym typeface="Book Antiqua"/>
              </a:rPr>
              <a:t>Annual Next Gen Ozark Meeting</a:t>
            </a:r>
          </a:p>
        </p:txBody>
      </p:sp>
      <p:sp>
        <p:nvSpPr>
          <p:cNvPr id="217" name="Shape 217"/>
          <p:cNvSpPr txBox="1">
            <a:spLocks noGrp="1"/>
          </p:cNvSpPr>
          <p:nvPr>
            <p:ph type="subTitle" idx="1"/>
          </p:nvPr>
        </p:nvSpPr>
        <p:spPr>
          <a:xfrm>
            <a:off x="1371600" y="5257800"/>
            <a:ext cx="6400799" cy="575537"/>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2400" b="0" i="0" u="none" strike="noStrike" cap="none" dirty="0">
                <a:solidFill>
                  <a:schemeClr val="lt1"/>
                </a:solidFill>
                <a:latin typeface="Book Antiqua"/>
                <a:ea typeface="Book Antiqua"/>
                <a:cs typeface="Book Antiqua"/>
                <a:sym typeface="Book Antiqua"/>
              </a:rPr>
              <a:t>July </a:t>
            </a:r>
            <a:r>
              <a:rPr lang="en-US" sz="2400" b="0" i="0" u="none" strike="noStrike" cap="none" dirty="0" smtClean="0">
                <a:solidFill>
                  <a:schemeClr val="lt1"/>
                </a:solidFill>
                <a:latin typeface="Book Antiqua"/>
                <a:ea typeface="Book Antiqua"/>
                <a:cs typeface="Book Antiqua"/>
                <a:sym typeface="Book Antiqua"/>
              </a:rPr>
              <a:t>2, 2018</a:t>
            </a:r>
            <a:endParaRPr lang="en-US" sz="2400" b="0" i="0" u="none" strike="noStrike" cap="none" dirty="0">
              <a:solidFill>
                <a:schemeClr val="lt1"/>
              </a:solidFill>
              <a:latin typeface="Book Antiqua"/>
              <a:ea typeface="Book Antiqua"/>
              <a:cs typeface="Book Antiqua"/>
              <a:sym typeface="Book Antiqua"/>
            </a:endParaRPr>
          </a:p>
        </p:txBody>
      </p:sp>
      <p:pic>
        <p:nvPicPr>
          <p:cNvPr id="218" name="Shape 218"/>
          <p:cNvPicPr preferRelativeResize="0"/>
          <p:nvPr/>
        </p:nvPicPr>
        <p:blipFill rotWithShape="1">
          <a:blip r:embed="rId3">
            <a:alphaModFix/>
          </a:blip>
          <a:srcRect/>
          <a:stretch/>
        </p:blipFill>
        <p:spPr>
          <a:xfrm>
            <a:off x="3048000" y="457200"/>
            <a:ext cx="2971799" cy="25145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p:nvPr/>
        </p:nvSpPr>
        <p:spPr>
          <a:xfrm>
            <a:off x="1143000" y="0"/>
            <a:ext cx="6858000" cy="6629400"/>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Calibri"/>
              <a:ea typeface="Calibri"/>
              <a:cs typeface="Calibri"/>
              <a:sym typeface="Calibri"/>
            </a:endParaRPr>
          </a:p>
        </p:txBody>
      </p:sp>
      <p:sp>
        <p:nvSpPr>
          <p:cNvPr id="322" name="Shape 322"/>
          <p:cNvSpPr/>
          <p:nvPr/>
        </p:nvSpPr>
        <p:spPr>
          <a:xfrm>
            <a:off x="1143000" y="5257800"/>
            <a:ext cx="6858000" cy="1179576"/>
          </a:xfrm>
          <a:prstGeom prst="rect">
            <a:avLst/>
          </a:prstGeom>
          <a:gradFill>
            <a:gsLst>
              <a:gs pos="0">
                <a:srgbClr val="7B7B7B">
                  <a:alpha val="47843"/>
                </a:srgbClr>
              </a:gs>
              <a:gs pos="13000">
                <a:srgbClr val="7B7B7B">
                  <a:alpha val="47843"/>
                </a:srgbClr>
              </a:gs>
              <a:gs pos="54000">
                <a:srgbClr val="C9C9C9"/>
              </a:gs>
              <a:gs pos="90000">
                <a:schemeClr val="lt1"/>
              </a:gs>
              <a:gs pos="100000">
                <a:schemeClr val="lt1"/>
              </a:gs>
            </a:gsLst>
            <a:lin ang="5400012" scaled="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Calibri"/>
              <a:ea typeface="Calibri"/>
              <a:cs typeface="Calibri"/>
              <a:sym typeface="Calibri"/>
            </a:endParaRPr>
          </a:p>
        </p:txBody>
      </p:sp>
      <p:pic>
        <p:nvPicPr>
          <p:cNvPr id="323" name="Shape 323" descr="http://michaelhyatt.com/wp-content/uploads/2009/12/iStock_000006428830Small.jpg"/>
          <p:cNvPicPr preferRelativeResize="0">
            <a:picLocks noGrp="1"/>
          </p:cNvPicPr>
          <p:nvPr>
            <p:ph type="body" idx="1"/>
          </p:nvPr>
        </p:nvPicPr>
        <p:blipFill rotWithShape="1">
          <a:blip r:embed="rId3">
            <a:alphaModFix/>
          </a:blip>
          <a:srcRect/>
          <a:stretch/>
        </p:blipFill>
        <p:spPr>
          <a:xfrm>
            <a:off x="1913164" y="838200"/>
            <a:ext cx="5298000" cy="4684500"/>
          </a:xfrm>
          <a:prstGeom prst="rect">
            <a:avLst/>
          </a:prstGeom>
          <a:noFill/>
          <a:ln>
            <a:noFill/>
          </a:ln>
        </p:spPr>
      </p:pic>
      <p:sp>
        <p:nvSpPr>
          <p:cNvPr id="324" name="Shape 324"/>
          <p:cNvSpPr txBox="1"/>
          <p:nvPr/>
        </p:nvSpPr>
        <p:spPr>
          <a:xfrm>
            <a:off x="1771650" y="4191001"/>
            <a:ext cx="5600700" cy="1706700"/>
          </a:xfrm>
          <a:prstGeom prst="rect">
            <a:avLst/>
          </a:prstGeom>
          <a:noFill/>
          <a:ln>
            <a:noFill/>
          </a:ln>
        </p:spPr>
        <p:txBody>
          <a:bodyPr lIns="91425" tIns="45700" rIns="91425" bIns="45700" anchor="ctr" anchorCtr="0">
            <a:noAutofit/>
          </a:bodyPr>
          <a:lstStyle/>
          <a:p>
            <a:pPr marL="0" marR="0" lvl="0" indent="0" algn="ctr" rtl="0">
              <a:lnSpc>
                <a:spcPct val="84545"/>
              </a:lnSpc>
              <a:spcBef>
                <a:spcPts val="0"/>
              </a:spcBef>
              <a:spcAft>
                <a:spcPts val="0"/>
              </a:spcAft>
              <a:buSzPct val="25000"/>
              <a:buNone/>
            </a:pPr>
            <a:r>
              <a:rPr lang="en-US" sz="4400" b="1" i="0" u="none" strike="noStrike" cap="none" dirty="0">
                <a:solidFill>
                  <a:srgbClr val="005C00"/>
                </a:solidFill>
                <a:latin typeface="Georgia"/>
                <a:ea typeface="Georgia"/>
                <a:cs typeface="Georgia"/>
                <a:sym typeface="Georgia"/>
              </a:rPr>
              <a:t>Questions? Comments?</a:t>
            </a:r>
          </a:p>
        </p:txBody>
      </p:sp>
      <p:pic>
        <p:nvPicPr>
          <p:cNvPr id="7" name="Shape 307" descr="TFF logo Color.png 02-12-08.png"/>
          <p:cNvPicPr preferRelativeResize="0"/>
          <p:nvPr/>
        </p:nvPicPr>
        <p:blipFill rotWithShape="1">
          <a:blip r:embed="rId4">
            <a:alphaModFix/>
          </a:blip>
          <a:srcRect/>
          <a:stretch/>
        </p:blipFill>
        <p:spPr>
          <a:xfrm>
            <a:off x="628650" y="365125"/>
            <a:ext cx="928800" cy="86876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527656" y="5408392"/>
            <a:ext cx="7767000" cy="644700"/>
          </a:xfrm>
          <a:prstGeom prst="rect">
            <a:avLst/>
          </a:prstGeom>
        </p:spPr>
        <p:txBody>
          <a:bodyPr lIns="91425" tIns="91425" rIns="91425" bIns="91425" anchor="b" anchorCtr="0">
            <a:noAutofit/>
          </a:bodyPr>
          <a:lstStyle/>
          <a:p>
            <a:pPr lvl="0" rtl="0">
              <a:spcBef>
                <a:spcPts val="0"/>
              </a:spcBef>
              <a:buNone/>
            </a:pPr>
            <a:r>
              <a:rPr lang="en-US" sz="3600" b="1" dirty="0"/>
              <a:t>Next Gen Advisory Board </a:t>
            </a:r>
            <a:r>
              <a:rPr lang="en-US" sz="3600" b="1" dirty="0" smtClean="0"/>
              <a:t>2018</a:t>
            </a:r>
            <a:endParaRPr lang="en-US" sz="3600" b="1" dirty="0"/>
          </a:p>
        </p:txBody>
      </p:sp>
      <p:sp>
        <p:nvSpPr>
          <p:cNvPr id="332" name="Shape 332"/>
          <p:cNvSpPr txBox="1">
            <a:spLocks noGrp="1"/>
          </p:cNvSpPr>
          <p:nvPr>
            <p:ph type="body" idx="1"/>
          </p:nvPr>
        </p:nvSpPr>
        <p:spPr>
          <a:xfrm>
            <a:off x="693889" y="5915945"/>
            <a:ext cx="7756200" cy="804899"/>
          </a:xfrm>
          <a:prstGeom prst="rect">
            <a:avLst/>
          </a:prstGeom>
        </p:spPr>
        <p:txBody>
          <a:bodyPr lIns="91425" tIns="91425" rIns="91425" bIns="91425" anchor="t" anchorCtr="0">
            <a:noAutofit/>
          </a:bodyPr>
          <a:lstStyle/>
          <a:p>
            <a:pPr>
              <a:spcBef>
                <a:spcPts val="0"/>
              </a:spcBef>
            </a:pPr>
            <a:r>
              <a:rPr lang="en-US" dirty="0"/>
              <a:t>Diana Bittner (Chair),  Kevin Bird (Vice Chair), Teresa Sullivan (Secretary), </a:t>
            </a:r>
          </a:p>
          <a:p>
            <a:pPr>
              <a:spcBef>
                <a:spcPts val="0"/>
              </a:spcBef>
            </a:pPr>
            <a:r>
              <a:rPr lang="en-US" dirty="0"/>
              <a:t>Annie Tracy, Nikki Tracy, Ellie Stamerjohn and Jake Schlater</a:t>
            </a:r>
          </a:p>
          <a:p>
            <a:pPr>
              <a:spcBef>
                <a:spcPts val="0"/>
              </a:spcBef>
            </a:pPr>
            <a:r>
              <a:rPr lang="en-US" dirty="0"/>
              <a:t>TFF Advisor: Megan Costigan </a:t>
            </a:r>
          </a:p>
        </p:txBody>
      </p:sp>
      <p:pic>
        <p:nvPicPr>
          <p:cNvPr id="334" name="Shape 334"/>
          <p:cNvPicPr preferRelativeResize="0"/>
          <p:nvPr/>
        </p:nvPicPr>
        <p:blipFill rotWithShape="1">
          <a:blip r:embed="rId3">
            <a:alphaModFix/>
          </a:blip>
          <a:srcRect b="21764"/>
          <a:stretch/>
        </p:blipFill>
        <p:spPr>
          <a:xfrm rot="-649390">
            <a:off x="2043490" y="2857111"/>
            <a:ext cx="1399369" cy="2180471"/>
          </a:xfrm>
          <a:prstGeom prst="rect">
            <a:avLst/>
          </a:prstGeom>
          <a:noFill/>
          <a:ln w="190500" cap="sq" cmpd="sng">
            <a:solidFill>
              <a:srgbClr val="FFFFFF"/>
            </a:solidFill>
            <a:prstDash val="solid"/>
            <a:miter/>
            <a:headEnd type="none" w="med" len="med"/>
            <a:tailEnd type="none" w="med" len="med"/>
          </a:ln>
          <a:effectLst>
            <a:outerShdw blurRad="65000" dist="50800" dir="12900000" kx="195054" ky="195054" algn="tl" rotWithShape="0">
              <a:srgbClr val="000000">
                <a:alpha val="23920"/>
              </a:srgbClr>
            </a:outerShdw>
          </a:effectLst>
        </p:spPr>
      </p:pic>
      <p:pic>
        <p:nvPicPr>
          <p:cNvPr id="13" name="Shape 339"/>
          <p:cNvPicPr preferRelativeResize="0"/>
          <p:nvPr/>
        </p:nvPicPr>
        <p:blipFill rotWithShape="1">
          <a:blip r:embed="rId4" cstate="print">
            <a:extLst>
              <a:ext uri="{28A0092B-C50C-407E-A947-70E740481C1C}">
                <a14:useLocalDpi xmlns:a14="http://schemas.microsoft.com/office/drawing/2010/main" val="0"/>
              </a:ext>
            </a:extLst>
          </a:blip>
          <a:srcRect l="3921" t="5457" r="-1" b="5974"/>
          <a:stretch/>
        </p:blipFill>
        <p:spPr>
          <a:xfrm rot="-726461">
            <a:off x="255613" y="1979434"/>
            <a:ext cx="1603702" cy="2423905"/>
          </a:xfrm>
          <a:prstGeom prst="rect">
            <a:avLst/>
          </a:prstGeom>
          <a:noFill/>
          <a:ln w="190500" cap="sq" cmpd="sng">
            <a:solidFill>
              <a:srgbClr val="FFFFFF"/>
            </a:solidFill>
            <a:prstDash val="solid"/>
            <a:miter/>
            <a:headEnd type="none" w="med" len="med"/>
            <a:tailEnd type="none" w="med" len="med"/>
          </a:ln>
          <a:effectLst>
            <a:outerShdw blurRad="65000" dist="50800" dir="12900000" kx="195054" ky="195054" algn="tl" rotWithShape="0">
              <a:srgbClr val="000000">
                <a:alpha val="23920"/>
              </a:srgbClr>
            </a:outerShdw>
          </a:effectLst>
        </p:spPr>
      </p:pic>
      <p:pic>
        <p:nvPicPr>
          <p:cNvPr id="14" name="Shape 337"/>
          <p:cNvPicPr preferRelativeResize="0"/>
          <p:nvPr/>
        </p:nvPicPr>
        <p:blipFill rotWithShape="1">
          <a:blip r:embed="rId5">
            <a:alphaModFix/>
          </a:blip>
          <a:srcRect r="5347" b="15261"/>
          <a:stretch/>
        </p:blipFill>
        <p:spPr>
          <a:xfrm rot="21152780">
            <a:off x="1894755" y="333665"/>
            <a:ext cx="1506901" cy="2225982"/>
          </a:xfrm>
          <a:prstGeom prst="rect">
            <a:avLst/>
          </a:prstGeom>
          <a:noFill/>
          <a:ln w="190500" cap="sq" cmpd="sng">
            <a:solidFill>
              <a:srgbClr val="FFFFFF"/>
            </a:solidFill>
            <a:prstDash val="solid"/>
            <a:miter/>
            <a:headEnd type="none" w="med" len="med"/>
            <a:tailEnd type="none" w="med" len="med"/>
          </a:ln>
          <a:effectLst>
            <a:outerShdw blurRad="65000" dist="50800" dir="12900000" kx="195054" ky="195054" algn="tl" rotWithShape="0">
              <a:srgbClr val="000000">
                <a:alpha val="23920"/>
              </a:srgbClr>
            </a:outerShdw>
          </a:effectLst>
        </p:spPr>
      </p:pic>
      <p:pic>
        <p:nvPicPr>
          <p:cNvPr id="15" name="Shape 341"/>
          <p:cNvPicPr preferRelativeResize="0"/>
          <p:nvPr/>
        </p:nvPicPr>
        <p:blipFill rotWithShape="1">
          <a:blip r:embed="rId6">
            <a:alphaModFix/>
          </a:blip>
          <a:srcRect t="15371" r="18969" b="11741"/>
          <a:stretch/>
        </p:blipFill>
        <p:spPr>
          <a:xfrm>
            <a:off x="3815040" y="413439"/>
            <a:ext cx="1470713" cy="2178290"/>
          </a:xfrm>
          <a:prstGeom prst="rect">
            <a:avLst/>
          </a:prstGeom>
          <a:noFill/>
          <a:ln w="190500" cap="sq" cmpd="sng">
            <a:solidFill>
              <a:srgbClr val="FFFFFF"/>
            </a:solidFill>
            <a:prstDash val="solid"/>
            <a:miter/>
            <a:headEnd type="none" w="med" len="med"/>
            <a:tailEnd type="none" w="med" len="med"/>
          </a:ln>
          <a:effectLst>
            <a:outerShdw blurRad="65000" dist="50800" dir="12900000" kx="195054" ky="195054" algn="tl" rotWithShape="0">
              <a:srgbClr val="000000">
                <a:alpha val="23920"/>
              </a:srgbClr>
            </a:outerShdw>
          </a:effectLst>
        </p:spPr>
      </p:pic>
      <p:pic>
        <p:nvPicPr>
          <p:cNvPr id="16" name="Shape 336"/>
          <p:cNvPicPr preferRelativeResize="0"/>
          <p:nvPr/>
        </p:nvPicPr>
        <p:blipFill>
          <a:blip r:embed="rId7" cstate="print">
            <a:extLst>
              <a:ext uri="{28A0092B-C50C-407E-A947-70E740481C1C}">
                <a14:useLocalDpi xmlns:a14="http://schemas.microsoft.com/office/drawing/2010/main" val="0"/>
              </a:ext>
            </a:extLst>
          </a:blip>
          <a:stretch>
            <a:fillRect/>
          </a:stretch>
        </p:blipFill>
        <p:spPr>
          <a:xfrm rot="644824">
            <a:off x="5744650" y="874445"/>
            <a:ext cx="1422554" cy="2102206"/>
          </a:xfrm>
          <a:prstGeom prst="rect">
            <a:avLst/>
          </a:prstGeom>
          <a:noFill/>
          <a:ln w="190500" cap="sq" cmpd="sng">
            <a:solidFill>
              <a:srgbClr val="FFFFFF"/>
            </a:solidFill>
            <a:prstDash val="solid"/>
            <a:miter/>
            <a:headEnd type="none" w="med" len="med"/>
            <a:tailEnd type="none" w="med" len="med"/>
          </a:ln>
          <a:effectLst>
            <a:outerShdw blurRad="65000" dist="50800" dir="12900000" kx="195054" ky="195054" algn="tl" rotWithShape="0">
              <a:srgbClr val="000000">
                <a:alpha val="23920"/>
              </a:srgbClr>
            </a:outerShdw>
          </a:effectLst>
        </p:spPr>
      </p:pic>
      <p:pic>
        <p:nvPicPr>
          <p:cNvPr id="17" name="Shape 341"/>
          <p:cNvPicPr preferRelativeResize="0"/>
          <p:nvPr/>
        </p:nvPicPr>
        <p:blipFill rotWithShape="1">
          <a:blip r:embed="rId8" cstate="print">
            <a:extLst>
              <a:ext uri="{28A0092B-C50C-407E-A947-70E740481C1C}">
                <a14:useLocalDpi xmlns:a14="http://schemas.microsoft.com/office/drawing/2010/main" val="0"/>
              </a:ext>
            </a:extLst>
          </a:blip>
          <a:srcRect l="7136" r="11552" b="10751"/>
          <a:stretch/>
        </p:blipFill>
        <p:spPr>
          <a:xfrm rot="389233">
            <a:off x="7128212" y="2533780"/>
            <a:ext cx="1538806" cy="2266373"/>
          </a:xfrm>
          <a:prstGeom prst="rect">
            <a:avLst/>
          </a:prstGeom>
          <a:noFill/>
          <a:ln w="190500" cap="sq" cmpd="sng">
            <a:solidFill>
              <a:srgbClr val="FFFFFF"/>
            </a:solidFill>
            <a:prstDash val="solid"/>
            <a:miter/>
            <a:headEnd type="none" w="med" len="med"/>
            <a:tailEnd type="none" w="med" len="med"/>
          </a:ln>
          <a:effectLst>
            <a:outerShdw blurRad="65000" dist="50800" dir="12900000" kx="195054" ky="195054" algn="tl" rotWithShape="0">
              <a:srgbClr val="000000">
                <a:alpha val="23920"/>
              </a:srgbClr>
            </a:outerShdw>
          </a:effectLst>
        </p:spPr>
      </p:pic>
      <p:pic>
        <p:nvPicPr>
          <p:cNvPr id="18" name="Shape 335"/>
          <p:cNvPicPr preferRelativeResize="0"/>
          <p:nvPr/>
        </p:nvPicPr>
        <p:blipFill rotWithShape="1">
          <a:blip r:embed="rId9" cstate="print">
            <a:extLst>
              <a:ext uri="{28A0092B-C50C-407E-A947-70E740481C1C}">
                <a14:useLocalDpi xmlns:a14="http://schemas.microsoft.com/office/drawing/2010/main" val="0"/>
              </a:ext>
            </a:extLst>
          </a:blip>
          <a:srcRect l="12558" b="5369"/>
          <a:stretch/>
        </p:blipFill>
        <p:spPr>
          <a:xfrm>
            <a:off x="3645140" y="2991846"/>
            <a:ext cx="1446477" cy="2222275"/>
          </a:xfrm>
          <a:prstGeom prst="rect">
            <a:avLst/>
          </a:prstGeom>
          <a:noFill/>
          <a:ln w="190500" cap="sq" cmpd="sng">
            <a:solidFill>
              <a:srgbClr val="FFFFFF"/>
            </a:solidFill>
            <a:prstDash val="solid"/>
            <a:miter/>
            <a:headEnd type="none" w="med" len="med"/>
            <a:tailEnd type="none" w="med" len="med"/>
          </a:ln>
          <a:effectLst>
            <a:outerShdw blurRad="65000" dist="50800" dir="12900000" kx="195054" ky="195054" algn="tl" rotWithShape="0">
              <a:srgbClr val="000000">
                <a:alpha val="23920"/>
              </a:srgbClr>
            </a:outerShdw>
          </a:effectLst>
        </p:spPr>
      </p:pic>
      <p:pic>
        <p:nvPicPr>
          <p:cNvPr id="19" name="Shape 338"/>
          <p:cNvPicPr preferRelativeResize="0"/>
          <p:nvPr/>
        </p:nvPicPr>
        <p:blipFill rotWithShape="1">
          <a:blip r:embed="rId10" cstate="print">
            <a:extLst>
              <a:ext uri="{28A0092B-C50C-407E-A947-70E740481C1C}">
                <a14:useLocalDpi xmlns:a14="http://schemas.microsoft.com/office/drawing/2010/main" val="0"/>
              </a:ext>
            </a:extLst>
          </a:blip>
          <a:srcRect t="4914" b="8751"/>
          <a:stretch/>
        </p:blipFill>
        <p:spPr>
          <a:xfrm rot="347600">
            <a:off x="5407042" y="3003762"/>
            <a:ext cx="1632397" cy="2198442"/>
          </a:xfrm>
          <a:prstGeom prst="rect">
            <a:avLst/>
          </a:prstGeom>
          <a:noFill/>
          <a:ln w="190500" cap="sq" cmpd="sng">
            <a:solidFill>
              <a:srgbClr val="FFFFFF"/>
            </a:solidFill>
            <a:prstDash val="solid"/>
            <a:miter/>
            <a:headEnd type="none" w="med" len="med"/>
            <a:tailEnd type="none" w="med" len="med"/>
          </a:ln>
          <a:effectLst>
            <a:outerShdw blurRad="65000" dist="50800" dir="12900000" kx="195054" ky="195054" algn="tl" rotWithShape="0">
              <a:srgbClr val="000000">
                <a:alpha val="23920"/>
              </a:srgbClr>
            </a:outerShdw>
          </a:effectLst>
        </p:spPr>
      </p:pic>
      <p:pic>
        <p:nvPicPr>
          <p:cNvPr id="20" name="Shape 307" descr="TFF logo Color.png 02-12-08.png"/>
          <p:cNvPicPr preferRelativeResize="0"/>
          <p:nvPr/>
        </p:nvPicPr>
        <p:blipFill rotWithShape="1">
          <a:blip r:embed="rId11">
            <a:alphaModFix/>
          </a:blip>
          <a:srcRect/>
          <a:stretch/>
        </p:blipFill>
        <p:spPr>
          <a:xfrm>
            <a:off x="63256" y="103147"/>
            <a:ext cx="928800" cy="86876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body" idx="1"/>
          </p:nvPr>
        </p:nvSpPr>
        <p:spPr>
          <a:xfrm>
            <a:off x="381000" y="2111699"/>
            <a:ext cx="8382000" cy="4585500"/>
          </a:xfrm>
          <a:prstGeom prst="rect">
            <a:avLst/>
          </a:prstGeom>
          <a:noFill/>
          <a:ln>
            <a:noFill/>
          </a:ln>
        </p:spPr>
        <p:txBody>
          <a:bodyPr lIns="91425" tIns="45700" rIns="91425" bIns="45700" anchor="t" anchorCtr="0">
            <a:noAutofit/>
          </a:bodyPr>
          <a:lstStyle/>
          <a:p>
            <a:pPr indent="-387032">
              <a:spcBef>
                <a:spcPts val="0"/>
              </a:spcBef>
            </a:pPr>
            <a:r>
              <a:rPr lang="en-US" sz="1900" b="1" dirty="0"/>
              <a:t>Mission Statement: </a:t>
            </a:r>
            <a:r>
              <a:rPr lang="en-US" sz="1900" dirty="0"/>
              <a:t>The Next Generation Advisory Board exists to cultivate an understanding of philanthropy and build leadership skills in the next generations of the Tracy family. The NGAB will actively listen to all generations offering opportunities, education and support to fulfill the Tracy Family Foundation’s vision for the family.</a:t>
            </a:r>
          </a:p>
          <a:p>
            <a:pPr marL="365760" lvl="1" indent="-365760">
              <a:spcBef>
                <a:spcPts val="407"/>
              </a:spcBef>
              <a:buSzPct val="101750"/>
            </a:pPr>
            <a:r>
              <a:rPr lang="en-US" sz="1900" b="1" dirty="0"/>
              <a:t>Special Impact Grant 2017- 2018</a:t>
            </a:r>
          </a:p>
          <a:p>
            <a:pPr lvl="2">
              <a:spcBef>
                <a:spcPts val="407"/>
              </a:spcBef>
              <a:buSzPct val="101750"/>
            </a:pPr>
            <a:r>
              <a:rPr lang="en-US" sz="1900" dirty="0"/>
              <a:t>Annual Budget:</a:t>
            </a:r>
            <a:r>
              <a:rPr lang="en-US" sz="1900" b="1" dirty="0"/>
              <a:t> $50,000 (2017) | $100,000 (2018)</a:t>
            </a:r>
          </a:p>
          <a:p>
            <a:pPr lvl="2">
              <a:spcBef>
                <a:spcPts val="407"/>
              </a:spcBef>
              <a:buSzPct val="101750"/>
            </a:pPr>
            <a:r>
              <a:rPr lang="en-US" sz="1900" dirty="0"/>
              <a:t>2017 SIG Focus Area:</a:t>
            </a:r>
            <a:r>
              <a:rPr lang="en-US" sz="1900" b="1" dirty="0"/>
              <a:t> Families of Children with Special Needs/Disabilities </a:t>
            </a:r>
          </a:p>
          <a:p>
            <a:pPr lvl="2">
              <a:spcBef>
                <a:spcPts val="407"/>
              </a:spcBef>
              <a:buSzPct val="101750"/>
            </a:pPr>
            <a:r>
              <a:rPr lang="en-US" sz="1900" dirty="0"/>
              <a:t>Awarded Grantees: </a:t>
            </a:r>
            <a:r>
              <a:rPr lang="en-US" sz="1900" b="1" dirty="0"/>
              <a:t>The Rise School </a:t>
            </a:r>
            <a:r>
              <a:rPr lang="en-US" sz="1900" dirty="0"/>
              <a:t>in</a:t>
            </a:r>
            <a:r>
              <a:rPr lang="en-US" sz="1900" b="1" dirty="0"/>
              <a:t> </a:t>
            </a:r>
            <a:r>
              <a:rPr lang="en-US" sz="1900" dirty="0"/>
              <a:t>Denver, CO</a:t>
            </a:r>
            <a:r>
              <a:rPr lang="en-US" sz="1900" b="1" dirty="0"/>
              <a:t> </a:t>
            </a:r>
            <a:r>
              <a:rPr lang="en-US" sz="1900" dirty="0"/>
              <a:t>|</a:t>
            </a:r>
            <a:r>
              <a:rPr lang="en-US" sz="1900" b="1" dirty="0"/>
              <a:t> Variety STL</a:t>
            </a:r>
            <a:r>
              <a:rPr lang="en-US" sz="1900" dirty="0"/>
              <a:t> in St. Louis, MO|</a:t>
            </a:r>
            <a:r>
              <a:rPr lang="en-US" sz="1900" b="1" dirty="0"/>
              <a:t>Elizabeth Richardson Center </a:t>
            </a:r>
            <a:r>
              <a:rPr lang="en-US" sz="1900" dirty="0"/>
              <a:t>in Fayetteville, AR </a:t>
            </a:r>
          </a:p>
          <a:p>
            <a:pPr lvl="2">
              <a:spcBef>
                <a:spcPts val="407"/>
              </a:spcBef>
              <a:buSzPct val="101750"/>
            </a:pPr>
            <a:r>
              <a:rPr lang="en-US" sz="1900" dirty="0"/>
              <a:t>2018 SIG Focus Area: </a:t>
            </a:r>
            <a:r>
              <a:rPr lang="en-US" sz="1900" b="1" dirty="0"/>
              <a:t>Children/Youth affected by Mental Illness</a:t>
            </a:r>
          </a:p>
          <a:p>
            <a:pPr lvl="3">
              <a:spcBef>
                <a:spcPts val="407"/>
              </a:spcBef>
              <a:buSzPct val="101750"/>
            </a:pPr>
            <a:r>
              <a:rPr lang="en-US" sz="1900" dirty="0"/>
              <a:t># of 3G Organizations Submitted: </a:t>
            </a:r>
            <a:r>
              <a:rPr lang="en-US" sz="1900" b="1" dirty="0"/>
              <a:t>4</a:t>
            </a:r>
          </a:p>
        </p:txBody>
      </p:sp>
      <p:sp>
        <p:nvSpPr>
          <p:cNvPr id="347" name="Shape 347"/>
          <p:cNvSpPr txBox="1">
            <a:spLocks noGrp="1"/>
          </p:cNvSpPr>
          <p:nvPr>
            <p:ph type="title"/>
          </p:nvPr>
        </p:nvSpPr>
        <p:spPr>
          <a:xfrm>
            <a:off x="688489" y="570156"/>
            <a:ext cx="7756200" cy="1054200"/>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Book Antiqua"/>
              <a:buNone/>
            </a:pPr>
            <a:r>
              <a:rPr lang="en-US" sz="5400" b="0" i="0" u="none" strike="noStrike" cap="none" dirty="0">
                <a:solidFill>
                  <a:schemeClr val="dk2"/>
                </a:solidFill>
                <a:latin typeface="Book Antiqua"/>
                <a:ea typeface="Book Antiqua"/>
                <a:cs typeface="Book Antiqua"/>
                <a:sym typeface="Book Antiqua"/>
              </a:rPr>
              <a:t>NGAB Update</a:t>
            </a:r>
          </a:p>
        </p:txBody>
      </p:sp>
      <p:pic>
        <p:nvPicPr>
          <p:cNvPr id="4" name="Shape 307" descr="TFF logo Color.png 02-12-08.png"/>
          <p:cNvPicPr preferRelativeResize="0"/>
          <p:nvPr/>
        </p:nvPicPr>
        <p:blipFill rotWithShape="1">
          <a:blip r:embed="rId3">
            <a:alphaModFix/>
          </a:blip>
          <a:srcRect/>
          <a:stretch/>
        </p:blipFill>
        <p:spPr>
          <a:xfrm>
            <a:off x="628650" y="365125"/>
            <a:ext cx="928800" cy="8687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688489" y="570156"/>
            <a:ext cx="7756200" cy="1054200"/>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Book Antiqua"/>
              <a:buNone/>
            </a:pPr>
            <a:r>
              <a:rPr lang="en-US" sz="4400" dirty="0" smtClean="0"/>
              <a:t>Next Gen</a:t>
            </a:r>
            <a:r>
              <a:rPr lang="en-US" sz="4400" b="0" i="0" u="none" strike="noStrike" cap="none" dirty="0" smtClean="0">
                <a:solidFill>
                  <a:schemeClr val="dk2"/>
                </a:solidFill>
                <a:latin typeface="Book Antiqua"/>
                <a:ea typeface="Book Antiqua"/>
                <a:cs typeface="Book Antiqua"/>
                <a:sym typeface="Book Antiqua"/>
              </a:rPr>
              <a:t> </a:t>
            </a:r>
            <a:r>
              <a:rPr lang="en-US" sz="4400" b="0" i="0" u="none" strike="noStrike" cap="none" dirty="0">
                <a:solidFill>
                  <a:schemeClr val="dk2"/>
                </a:solidFill>
                <a:latin typeface="Book Antiqua"/>
                <a:ea typeface="Book Antiqua"/>
                <a:cs typeface="Book Antiqua"/>
                <a:sym typeface="Book Antiqua"/>
              </a:rPr>
              <a:t>Grant Program Opportunities</a:t>
            </a:r>
          </a:p>
        </p:txBody>
      </p:sp>
      <p:sp>
        <p:nvSpPr>
          <p:cNvPr id="354" name="Shape 354"/>
          <p:cNvSpPr txBox="1">
            <a:spLocks noGrp="1"/>
          </p:cNvSpPr>
          <p:nvPr>
            <p:ph type="body" idx="1"/>
          </p:nvPr>
        </p:nvSpPr>
        <p:spPr>
          <a:xfrm>
            <a:off x="688500" y="1810025"/>
            <a:ext cx="4267200" cy="4826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dirty="0">
                <a:solidFill>
                  <a:srgbClr val="262626"/>
                </a:solidFill>
                <a:latin typeface="Book Antiqua"/>
                <a:ea typeface="Book Antiqua"/>
                <a:cs typeface="Book Antiqua"/>
                <a:sym typeface="Book Antiqua"/>
              </a:rPr>
              <a:t>     </a:t>
            </a:r>
          </a:p>
          <a:p>
            <a:pPr marL="365760" marR="0" lvl="0" indent="-365760" algn="l" rtl="0">
              <a:spcBef>
                <a:spcPts val="320"/>
              </a:spcBef>
              <a:spcAft>
                <a:spcPts val="0"/>
              </a:spcAft>
              <a:buClr>
                <a:schemeClr val="accent1"/>
              </a:buClr>
              <a:buSzPct val="100000"/>
              <a:buFont typeface="Noto Sans Symbols"/>
              <a:buChar char="❧"/>
            </a:pPr>
            <a:r>
              <a:rPr lang="en-US" sz="1600" b="1" i="0" u="none" strike="noStrike" cap="none" dirty="0">
                <a:solidFill>
                  <a:srgbClr val="262626"/>
                </a:solidFill>
                <a:latin typeface="Book Antiqua"/>
                <a:ea typeface="Book Antiqua"/>
                <a:cs typeface="Book Antiqua"/>
                <a:sym typeface="Book Antiqua"/>
              </a:rPr>
              <a:t>Next Generation Grant </a:t>
            </a:r>
            <a:r>
              <a:rPr lang="en-US" sz="1600" b="1" i="0" u="none" strike="noStrike" cap="none" dirty="0" smtClean="0">
                <a:solidFill>
                  <a:srgbClr val="262626"/>
                </a:solidFill>
                <a:latin typeface="Book Antiqua"/>
                <a:ea typeface="Book Antiqua"/>
                <a:cs typeface="Book Antiqua"/>
                <a:sym typeface="Book Antiqua"/>
              </a:rPr>
              <a:t>Program</a:t>
            </a:r>
          </a:p>
          <a:p>
            <a:pPr lvl="1" indent="-370840">
              <a:spcBef>
                <a:spcPts val="280"/>
              </a:spcBef>
            </a:pPr>
            <a:r>
              <a:rPr lang="en-US" sz="1400" dirty="0"/>
              <a:t>3G/4Gs</a:t>
            </a:r>
            <a:r>
              <a:rPr lang="en-US" sz="1400" b="1" dirty="0"/>
              <a:t> </a:t>
            </a:r>
            <a:r>
              <a:rPr lang="en-US" sz="1400" dirty="0"/>
              <a:t>ages 5-30 are eligible</a:t>
            </a:r>
          </a:p>
          <a:p>
            <a:pPr lvl="1" indent="-370840">
              <a:spcBef>
                <a:spcPts val="280"/>
              </a:spcBef>
            </a:pPr>
            <a:r>
              <a:rPr lang="en-US" sz="1400" dirty="0"/>
              <a:t>Age 5-17 = $1,000 to give</a:t>
            </a:r>
          </a:p>
          <a:p>
            <a:pPr lvl="1" indent="-370840">
              <a:spcBef>
                <a:spcPts val="280"/>
              </a:spcBef>
            </a:pPr>
            <a:r>
              <a:rPr lang="en-US" sz="1400" dirty="0"/>
              <a:t>Age 18-30 = $3,000 to give</a:t>
            </a:r>
          </a:p>
          <a:p>
            <a:pPr lvl="1" indent="-370840">
              <a:spcBef>
                <a:spcPts val="280"/>
              </a:spcBef>
            </a:pPr>
            <a:r>
              <a:rPr lang="en-US" sz="1400" dirty="0"/>
              <a:t>Volunteer hours = extra funding</a:t>
            </a:r>
          </a:p>
          <a:p>
            <a:pPr lvl="1" indent="-370840">
              <a:spcBef>
                <a:spcPts val="280"/>
              </a:spcBef>
            </a:pPr>
            <a:r>
              <a:rPr lang="en-US" sz="1400" dirty="0"/>
              <a:t>3G Participation in 2017:  </a:t>
            </a:r>
            <a:r>
              <a:rPr lang="en-US" sz="1400" dirty="0" smtClean="0"/>
              <a:t>86% </a:t>
            </a:r>
            <a:endParaRPr lang="en-US" sz="1400" dirty="0">
              <a:sym typeface="Wingdings" panose="05000000000000000000" pitchFamily="2" charset="2"/>
            </a:endParaRPr>
          </a:p>
          <a:p>
            <a:pPr lvl="1" indent="-370840">
              <a:spcBef>
                <a:spcPts val="280"/>
              </a:spcBef>
            </a:pPr>
            <a:r>
              <a:rPr lang="en-US" sz="1400" dirty="0">
                <a:sym typeface="Wingdings" panose="05000000000000000000" pitchFamily="2" charset="2"/>
              </a:rPr>
              <a:t>4G Participation in 2017: 100</a:t>
            </a:r>
            <a:r>
              <a:rPr lang="en-US" sz="1400" dirty="0" smtClean="0">
                <a:sym typeface="Wingdings" panose="05000000000000000000" pitchFamily="2" charset="2"/>
              </a:rPr>
              <a:t>%</a:t>
            </a:r>
            <a:endParaRPr lang="en-US" sz="1600" b="1" i="0" u="none" strike="noStrike" cap="none" dirty="0" smtClean="0">
              <a:solidFill>
                <a:srgbClr val="262626"/>
              </a:solidFill>
              <a:latin typeface="Book Antiqua"/>
              <a:ea typeface="Book Antiqua"/>
              <a:cs typeface="Book Antiqua"/>
              <a:sym typeface="Book Antiqua"/>
            </a:endParaRPr>
          </a:p>
          <a:p>
            <a:pPr marL="365760" marR="0" lvl="0" indent="-365760" algn="l" rtl="0">
              <a:spcBef>
                <a:spcPts val="320"/>
              </a:spcBef>
              <a:spcAft>
                <a:spcPts val="0"/>
              </a:spcAft>
              <a:buClr>
                <a:schemeClr val="accent1"/>
              </a:buClr>
              <a:buSzPct val="100000"/>
              <a:buFont typeface="Noto Sans Symbols"/>
              <a:buChar char="❧"/>
            </a:pPr>
            <a:r>
              <a:rPr lang="en-US" sz="1600" b="1" dirty="0" smtClean="0"/>
              <a:t>Matching Grant Program</a:t>
            </a:r>
          </a:p>
          <a:p>
            <a:pPr lvl="1" indent="-365760">
              <a:spcBef>
                <a:spcPts val="320"/>
              </a:spcBef>
            </a:pPr>
            <a:r>
              <a:rPr lang="en-US" sz="1400" i="0" u="none" strike="noStrike" cap="none" dirty="0" smtClean="0">
                <a:solidFill>
                  <a:srgbClr val="262626"/>
                </a:solidFill>
                <a:latin typeface="Book Antiqua"/>
                <a:ea typeface="Book Antiqua"/>
                <a:cs typeface="Book Antiqua"/>
                <a:sym typeface="Book Antiqua"/>
              </a:rPr>
              <a:t>3G/4Gs age 16 and older are eligible</a:t>
            </a:r>
          </a:p>
          <a:p>
            <a:pPr lvl="1" indent="-365760">
              <a:spcBef>
                <a:spcPts val="320"/>
              </a:spcBef>
            </a:pPr>
            <a:r>
              <a:rPr lang="en-US" sz="1400" dirty="0" smtClean="0"/>
              <a:t>$50 minimum personal donation; TFF will match at 1:1, 2:1 or 3:1</a:t>
            </a:r>
          </a:p>
          <a:p>
            <a:pPr lvl="1" indent="-365760">
              <a:spcBef>
                <a:spcPts val="320"/>
              </a:spcBef>
            </a:pPr>
            <a:r>
              <a:rPr lang="en-US" sz="1400" i="0" u="none" strike="noStrike" cap="none" dirty="0" smtClean="0">
                <a:solidFill>
                  <a:srgbClr val="262626"/>
                </a:solidFill>
                <a:latin typeface="Book Antiqua"/>
                <a:ea typeface="Book Antiqua"/>
                <a:cs typeface="Book Antiqua"/>
                <a:sym typeface="Book Antiqua"/>
              </a:rPr>
              <a:t>3G Participation in 2017: 55%</a:t>
            </a:r>
            <a:endParaRPr lang="en-US" sz="1400" i="0" u="none" strike="noStrike" cap="none" dirty="0">
              <a:solidFill>
                <a:srgbClr val="262626"/>
              </a:solidFill>
              <a:latin typeface="Book Antiqua"/>
              <a:ea typeface="Book Antiqua"/>
              <a:cs typeface="Book Antiqua"/>
              <a:sym typeface="Book Antiqua"/>
            </a:endParaRPr>
          </a:p>
          <a:p>
            <a:pPr marL="365760" marR="0" lvl="0" indent="-365760" algn="l" rtl="0">
              <a:spcBef>
                <a:spcPts val="320"/>
              </a:spcBef>
              <a:spcAft>
                <a:spcPts val="0"/>
              </a:spcAft>
              <a:buClr>
                <a:schemeClr val="accent1"/>
              </a:buClr>
              <a:buSzPct val="100000"/>
              <a:buFont typeface="Noto Sans Symbols"/>
              <a:buChar char="❧"/>
            </a:pPr>
            <a:r>
              <a:rPr lang="en-US" sz="1600" b="1" i="0" u="none" strike="noStrike" cap="none" dirty="0" smtClean="0">
                <a:solidFill>
                  <a:srgbClr val="262626"/>
                </a:solidFill>
                <a:latin typeface="Book Antiqua"/>
                <a:ea typeface="Book Antiqua"/>
                <a:cs typeface="Book Antiqua"/>
                <a:sym typeface="Book Antiqua"/>
              </a:rPr>
              <a:t>Formal </a:t>
            </a:r>
            <a:r>
              <a:rPr lang="en-US" sz="1600" b="1" i="0" u="none" strike="noStrike" cap="none" dirty="0">
                <a:solidFill>
                  <a:srgbClr val="262626"/>
                </a:solidFill>
                <a:latin typeface="Book Antiqua"/>
                <a:ea typeface="Book Antiqua"/>
                <a:cs typeface="Book Antiqua"/>
                <a:sym typeface="Book Antiqua"/>
              </a:rPr>
              <a:t>Funding Grant Program</a:t>
            </a:r>
          </a:p>
          <a:p>
            <a:pPr marL="777240" marR="0" lvl="1" indent="-370840" algn="l" rtl="0">
              <a:spcBef>
                <a:spcPts val="280"/>
              </a:spcBef>
              <a:spcAft>
                <a:spcPts val="0"/>
              </a:spcAft>
              <a:buClr>
                <a:schemeClr val="accent1"/>
              </a:buClr>
              <a:buSzPct val="100000"/>
              <a:buFont typeface="Noto Sans Symbols"/>
              <a:buChar char="❧"/>
            </a:pPr>
            <a:r>
              <a:rPr lang="en-US" sz="1400" b="0" i="0" u="none" strike="noStrike" cap="none" dirty="0">
                <a:solidFill>
                  <a:srgbClr val="262626"/>
                </a:solidFill>
                <a:latin typeface="Book Antiqua"/>
                <a:ea typeface="Book Antiqua"/>
                <a:cs typeface="Book Antiqua"/>
                <a:sym typeface="Book Antiqua"/>
              </a:rPr>
              <a:t>Family Invitation Grant Program</a:t>
            </a:r>
          </a:p>
          <a:p>
            <a:pPr marL="777240" marR="0" lvl="1" indent="-370840" algn="l" rtl="0">
              <a:spcBef>
                <a:spcPts val="280"/>
              </a:spcBef>
              <a:spcAft>
                <a:spcPts val="0"/>
              </a:spcAft>
              <a:buClr>
                <a:schemeClr val="accent1"/>
              </a:buClr>
              <a:buSzPct val="100000"/>
              <a:buFont typeface="Noto Sans Symbols"/>
              <a:buChar char="❧"/>
            </a:pPr>
            <a:r>
              <a:rPr lang="en-US" sz="1400" b="0" i="0" u="none" strike="noStrike" cap="none" dirty="0">
                <a:solidFill>
                  <a:srgbClr val="262626"/>
                </a:solidFill>
                <a:latin typeface="Book Antiqua"/>
                <a:ea typeface="Book Antiqua"/>
                <a:cs typeface="Book Antiqua"/>
                <a:sym typeface="Book Antiqua"/>
              </a:rPr>
              <a:t>3Gs age 30 and older are eligible </a:t>
            </a:r>
          </a:p>
          <a:p>
            <a:pPr lvl="1" indent="406400" rtl="0">
              <a:spcBef>
                <a:spcPts val="280"/>
              </a:spcBef>
              <a:buClr>
                <a:schemeClr val="accent1"/>
              </a:buClr>
              <a:buSzPct val="100000"/>
              <a:buFont typeface="Noto Sans Symbols"/>
              <a:buChar char="❧"/>
            </a:pPr>
            <a:r>
              <a:rPr lang="en-US" sz="1400" dirty="0"/>
              <a:t>3G Participation in </a:t>
            </a:r>
            <a:r>
              <a:rPr lang="en-US" sz="1400" dirty="0" smtClean="0"/>
              <a:t>2017: 11 3Gs</a:t>
            </a:r>
            <a:endParaRPr lang="en-US" sz="1400" dirty="0">
              <a:solidFill>
                <a:srgbClr val="FF0000"/>
              </a:solidFill>
            </a:endParaRPr>
          </a:p>
          <a:p>
            <a:pPr lvl="0" indent="0" rtl="0">
              <a:spcBef>
                <a:spcPts val="320"/>
              </a:spcBef>
              <a:buClr>
                <a:schemeClr val="accent1"/>
              </a:buClr>
              <a:buSzPct val="100000"/>
              <a:buFont typeface="Noto Sans Symbols"/>
              <a:buChar char="❧"/>
            </a:pPr>
            <a:r>
              <a:rPr lang="en-US" sz="1600" b="1" dirty="0" smtClean="0"/>
              <a:t>Questions?</a:t>
            </a:r>
            <a:endParaRPr lang="en-US" sz="1600" b="1" dirty="0"/>
          </a:p>
        </p:txBody>
      </p:sp>
      <p:sp>
        <p:nvSpPr>
          <p:cNvPr id="355" name="Shape 355"/>
          <p:cNvSpPr txBox="1"/>
          <p:nvPr/>
        </p:nvSpPr>
        <p:spPr>
          <a:xfrm>
            <a:off x="4745792" y="5201676"/>
            <a:ext cx="4218616" cy="1213800"/>
          </a:xfrm>
          <a:prstGeom prst="rect">
            <a:avLst/>
          </a:prstGeom>
          <a:noFill/>
          <a:ln>
            <a:noFill/>
          </a:ln>
        </p:spPr>
        <p:txBody>
          <a:bodyPr lIns="91425" tIns="91425" rIns="91425" bIns="91425" anchor="ctr" anchorCtr="0">
            <a:noAutofit/>
          </a:bodyPr>
          <a:lstStyle/>
          <a:p>
            <a:pPr marL="411480" lvl="1" indent="-5080" rtl="0">
              <a:spcBef>
                <a:spcPts val="280"/>
              </a:spcBef>
              <a:buNone/>
            </a:pPr>
            <a:r>
              <a:rPr lang="en-US" dirty="0">
                <a:latin typeface="Permanent Marker"/>
                <a:ea typeface="Permanent Marker"/>
                <a:cs typeface="Permanent Marker"/>
                <a:sym typeface="Permanent Marker"/>
              </a:rPr>
              <a:t>All Grant Programs must be in </a:t>
            </a:r>
            <a:r>
              <a:rPr lang="en-US" dirty="0" smtClean="0">
                <a:latin typeface="Permanent Marker"/>
                <a:ea typeface="Permanent Marker"/>
                <a:cs typeface="Permanent Marker"/>
                <a:sym typeface="Permanent Marker"/>
              </a:rPr>
              <a:t>keeping</a:t>
            </a:r>
          </a:p>
          <a:p>
            <a:pPr marL="411480" lvl="1" indent="-5080" rtl="0">
              <a:spcBef>
                <a:spcPts val="280"/>
              </a:spcBef>
              <a:buNone/>
            </a:pPr>
            <a:r>
              <a:rPr lang="en-US" dirty="0" smtClean="0">
                <a:latin typeface="Permanent Marker"/>
                <a:ea typeface="Permanent Marker"/>
                <a:cs typeface="Permanent Marker"/>
                <a:sym typeface="Permanent Marker"/>
              </a:rPr>
              <a:t>with </a:t>
            </a:r>
            <a:r>
              <a:rPr lang="en-US" dirty="0">
                <a:latin typeface="Permanent Marker"/>
                <a:ea typeface="Permanent Marker"/>
                <a:cs typeface="Permanent Marker"/>
                <a:sym typeface="Permanent Marker"/>
              </a:rPr>
              <a:t>the TFF Mission Statement and </a:t>
            </a:r>
            <a:r>
              <a:rPr lang="en-US" dirty="0" smtClean="0">
                <a:latin typeface="Permanent Marker"/>
                <a:ea typeface="Permanent Marker"/>
                <a:cs typeface="Permanent Marker"/>
                <a:sym typeface="Permanent Marker"/>
              </a:rPr>
              <a:t>the</a:t>
            </a:r>
          </a:p>
          <a:p>
            <a:pPr marL="411480" lvl="1" indent="-5080" rtl="0">
              <a:spcBef>
                <a:spcPts val="280"/>
              </a:spcBef>
              <a:buNone/>
            </a:pPr>
            <a:r>
              <a:rPr lang="en-US" dirty="0" smtClean="0">
                <a:latin typeface="Permanent Marker"/>
                <a:ea typeface="Permanent Marker"/>
                <a:cs typeface="Permanent Marker"/>
                <a:sym typeface="Permanent Marker"/>
              </a:rPr>
              <a:t>values </a:t>
            </a:r>
            <a:r>
              <a:rPr lang="en-US" dirty="0">
                <a:latin typeface="Permanent Marker"/>
                <a:ea typeface="Permanent Marker"/>
                <a:cs typeface="Permanent Marker"/>
                <a:sym typeface="Permanent Marker"/>
              </a:rPr>
              <a:t>of </a:t>
            </a:r>
            <a:r>
              <a:rPr lang="en-US" dirty="0" smtClean="0">
                <a:latin typeface="Permanent Marker"/>
                <a:ea typeface="Permanent Marker"/>
                <a:cs typeface="Permanent Marker"/>
                <a:sym typeface="Permanent Marker"/>
              </a:rPr>
              <a:t>Robert </a:t>
            </a:r>
            <a:r>
              <a:rPr lang="en-US" dirty="0">
                <a:latin typeface="Permanent Marker"/>
                <a:ea typeface="Permanent Marker"/>
                <a:cs typeface="Permanent Marker"/>
                <a:sym typeface="Permanent Marker"/>
              </a:rPr>
              <a:t>&amp; Dorothy Tracy. </a:t>
            </a:r>
          </a:p>
        </p:txBody>
      </p:sp>
      <p:pic>
        <p:nvPicPr>
          <p:cNvPr id="1028" name="Picture 4" descr="Image result for g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74069">
            <a:off x="4410074" y="2530334"/>
            <a:ext cx="4471700" cy="17653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85237" y="3132951"/>
            <a:ext cx="2657688" cy="1015663"/>
          </a:xfrm>
          <a:prstGeom prst="rect">
            <a:avLst/>
          </a:prstGeom>
          <a:noFill/>
        </p:spPr>
        <p:txBody>
          <a:bodyPr wrap="square" rtlCol="0">
            <a:spAutoFit/>
          </a:bodyPr>
          <a:lstStyle/>
          <a:p>
            <a:pPr algn="ctr"/>
            <a:r>
              <a:rPr lang="en-US" sz="2400" b="1" dirty="0" smtClean="0">
                <a:solidFill>
                  <a:srgbClr val="FF0000"/>
                </a:solidFill>
                <a:effectLst>
                  <a:outerShdw blurRad="38100" dist="38100" dir="2700000" algn="tl">
                    <a:srgbClr val="000000">
                      <a:alpha val="43137"/>
                    </a:srgbClr>
                  </a:outerShdw>
                </a:effectLst>
              </a:rPr>
              <a:t>2018 Goal</a:t>
            </a:r>
          </a:p>
          <a:p>
            <a:pPr algn="ctr"/>
            <a:r>
              <a:rPr lang="en-US" sz="1800" b="1" dirty="0" smtClean="0">
                <a:solidFill>
                  <a:srgbClr val="FF0000"/>
                </a:solidFill>
                <a:effectLst>
                  <a:outerShdw blurRad="38100" dist="38100" dir="2700000" algn="tl">
                    <a:srgbClr val="000000">
                      <a:alpha val="43137"/>
                    </a:srgbClr>
                  </a:outerShdw>
                </a:effectLst>
              </a:rPr>
              <a:t>100% participation in each program</a:t>
            </a:r>
            <a:endParaRPr lang="en-US" sz="1800" b="1" dirty="0">
              <a:solidFill>
                <a:srgbClr val="FF0000"/>
              </a:solidFill>
              <a:effectLst>
                <a:outerShdw blurRad="38100" dist="38100" dir="2700000" algn="tl">
                  <a:srgbClr val="000000">
                    <a:alpha val="43137"/>
                  </a:srgbClr>
                </a:outerShdw>
              </a:effectLst>
            </a:endParaRPr>
          </a:p>
        </p:txBody>
      </p:sp>
      <p:pic>
        <p:nvPicPr>
          <p:cNvPr id="7" name="Shape 307" descr="TFF logo Color.png 02-12-08.png"/>
          <p:cNvPicPr preferRelativeResize="0"/>
          <p:nvPr/>
        </p:nvPicPr>
        <p:blipFill rotWithShape="1">
          <a:blip r:embed="rId4">
            <a:alphaModFix/>
          </a:blip>
          <a:srcRect/>
          <a:stretch/>
        </p:blipFill>
        <p:spPr>
          <a:xfrm>
            <a:off x="224089" y="135774"/>
            <a:ext cx="928800" cy="86876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89" y="149532"/>
            <a:ext cx="7756263" cy="1054250"/>
          </a:xfrm>
        </p:spPr>
        <p:txBody>
          <a:bodyPr/>
          <a:lstStyle/>
          <a:p>
            <a:r>
              <a:rPr lang="en-US" sz="4400" dirty="0"/>
              <a:t>Next Gen Grant Program </a:t>
            </a:r>
            <a:r>
              <a:rPr lang="en-US" sz="4400" dirty="0" smtClean="0"/>
              <a:t>Opportunities </a:t>
            </a:r>
            <a:r>
              <a:rPr lang="en-US" sz="3000" dirty="0" smtClean="0"/>
              <a:t>(Cont’d)</a:t>
            </a:r>
            <a:endParaRPr lang="en-US" sz="3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72" y="1389888"/>
            <a:ext cx="5650992" cy="412394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7432" y="3596136"/>
            <a:ext cx="5205984" cy="3743951"/>
          </a:xfrm>
          <a:prstGeom prst="rect">
            <a:avLst/>
          </a:prstGeom>
        </p:spPr>
      </p:pic>
      <p:sp>
        <p:nvSpPr>
          <p:cNvPr id="7" name="TextBox 6"/>
          <p:cNvSpPr txBox="1"/>
          <p:nvPr/>
        </p:nvSpPr>
        <p:spPr>
          <a:xfrm>
            <a:off x="6440424" y="3316259"/>
            <a:ext cx="2295144" cy="307777"/>
          </a:xfrm>
          <a:prstGeom prst="rect">
            <a:avLst/>
          </a:prstGeom>
          <a:noFill/>
        </p:spPr>
        <p:txBody>
          <a:bodyPr wrap="square" rtlCol="0">
            <a:spAutoFit/>
          </a:bodyPr>
          <a:lstStyle/>
          <a:p>
            <a:r>
              <a:rPr lang="en-US" dirty="0" smtClean="0"/>
              <a:t>Ideas for Giving</a:t>
            </a:r>
            <a:endParaRPr lang="en-US" dirty="0"/>
          </a:p>
        </p:txBody>
      </p:sp>
      <p:pic>
        <p:nvPicPr>
          <p:cNvPr id="8" name="Shape 307" descr="TFF logo Color.png 02-12-08.png"/>
          <p:cNvPicPr preferRelativeResize="0"/>
          <p:nvPr/>
        </p:nvPicPr>
        <p:blipFill rotWithShape="1">
          <a:blip r:embed="rId5">
            <a:alphaModFix/>
          </a:blip>
          <a:srcRect/>
          <a:stretch/>
        </p:blipFill>
        <p:spPr>
          <a:xfrm>
            <a:off x="118872" y="149532"/>
            <a:ext cx="928800" cy="868764"/>
          </a:xfrm>
          <a:prstGeom prst="rect">
            <a:avLst/>
          </a:prstGeom>
          <a:noFill/>
          <a:ln>
            <a:noFill/>
          </a:ln>
        </p:spPr>
      </p:pic>
    </p:spTree>
    <p:extLst>
      <p:ext uri="{BB962C8B-B14F-4D97-AF65-F5344CB8AC3E}">
        <p14:creationId xmlns:p14="http://schemas.microsoft.com/office/powerpoint/2010/main" val="3168304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688489" y="570156"/>
            <a:ext cx="7756200" cy="1054200"/>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Book Antiqua"/>
              <a:buNone/>
            </a:pPr>
            <a:r>
              <a:rPr lang="en-US" sz="5000" b="0" i="0" u="none" strike="noStrike" cap="none" dirty="0">
                <a:solidFill>
                  <a:schemeClr val="dk2"/>
                </a:solidFill>
                <a:latin typeface="Book Antiqua"/>
                <a:ea typeface="Book Antiqua"/>
                <a:cs typeface="Book Antiqua"/>
                <a:sym typeface="Book Antiqua"/>
              </a:rPr>
              <a:t>Our Growing Numbers</a:t>
            </a:r>
          </a:p>
          <a:p>
            <a:pPr marL="0" marR="0" lvl="0" indent="0" algn="ctr" rtl="0">
              <a:spcBef>
                <a:spcPts val="0"/>
              </a:spcBef>
              <a:buClr>
                <a:schemeClr val="dk2"/>
              </a:buClr>
              <a:buSzPct val="25000"/>
              <a:buFont typeface="Book Antiqua"/>
              <a:buNone/>
            </a:pPr>
            <a:r>
              <a:rPr lang="en-US" sz="1400" dirty="0"/>
              <a:t>as of </a:t>
            </a:r>
            <a:r>
              <a:rPr lang="en-US" sz="1400" dirty="0" smtClean="0"/>
              <a:t>6/6/18</a:t>
            </a:r>
            <a:endParaRPr lang="en-US" sz="1400" dirty="0"/>
          </a:p>
        </p:txBody>
      </p:sp>
      <p:sp>
        <p:nvSpPr>
          <p:cNvPr id="382" name="Shape 382"/>
          <p:cNvSpPr txBox="1"/>
          <p:nvPr/>
        </p:nvSpPr>
        <p:spPr>
          <a:xfrm>
            <a:off x="7204500" y="2048562"/>
            <a:ext cx="1969500" cy="1199700"/>
          </a:xfrm>
          <a:prstGeom prst="rect">
            <a:avLst/>
          </a:prstGeom>
          <a:noFill/>
          <a:ln>
            <a:noFill/>
          </a:ln>
        </p:spPr>
        <p:txBody>
          <a:bodyPr lIns="91425" tIns="91425" rIns="91425" bIns="91425" anchor="t" anchorCtr="0">
            <a:noAutofit/>
          </a:bodyPr>
          <a:lstStyle/>
          <a:p>
            <a:pPr lvl="0">
              <a:spcBef>
                <a:spcPts val="0"/>
              </a:spcBef>
              <a:buNone/>
            </a:pPr>
            <a:r>
              <a:rPr lang="en-US" sz="1800" dirty="0">
                <a:solidFill>
                  <a:srgbClr val="262626"/>
                </a:solidFill>
                <a:latin typeface="Permanent Marker"/>
                <a:ea typeface="Permanent Marker"/>
                <a:cs typeface="Permanent Marker"/>
                <a:sym typeface="Permanent Marker"/>
              </a:rPr>
              <a:t>Our</a:t>
            </a:r>
            <a:r>
              <a:rPr lang="en-US" sz="1800" dirty="0">
                <a:latin typeface="Permanent Marker"/>
                <a:ea typeface="Permanent Marker"/>
                <a:cs typeface="Permanent Marker"/>
                <a:sym typeface="Permanent Marker"/>
              </a:rPr>
              <a:t> newest 4G </a:t>
            </a:r>
            <a:r>
              <a:rPr lang="en-US" sz="1800" dirty="0" smtClean="0">
                <a:latin typeface="Permanent Marker"/>
                <a:ea typeface="Permanent Marker"/>
                <a:cs typeface="Permanent Marker"/>
                <a:sym typeface="Permanent Marker"/>
              </a:rPr>
              <a:t>additions - </a:t>
            </a:r>
            <a:r>
              <a:rPr lang="en-US" sz="1800" dirty="0">
                <a:latin typeface="Permanent Marker"/>
                <a:ea typeface="Permanent Marker"/>
                <a:cs typeface="Permanent Marker"/>
                <a:sym typeface="Permanent Marker"/>
              </a:rPr>
              <a:t>Baby </a:t>
            </a:r>
            <a:r>
              <a:rPr lang="en-US" sz="1800" dirty="0" smtClean="0">
                <a:latin typeface="Permanent Marker"/>
                <a:ea typeface="Permanent Marker"/>
                <a:cs typeface="Permanent Marker"/>
                <a:sym typeface="Permanent Marker"/>
              </a:rPr>
              <a:t>Carson and alice</a:t>
            </a:r>
            <a:r>
              <a:rPr lang="en-US" sz="1800" dirty="0">
                <a:latin typeface="Permanent Marker"/>
                <a:ea typeface="Permanent Marker"/>
                <a:cs typeface="Permanent Marker"/>
                <a:sym typeface="Permanent Marker"/>
              </a:rPr>
              <a:t>!</a:t>
            </a:r>
            <a:r>
              <a:rPr lang="en-US" sz="1800" dirty="0" smtClean="0">
                <a:latin typeface="Permanent Marker"/>
                <a:ea typeface="Permanent Marker"/>
                <a:cs typeface="Permanent Marker"/>
                <a:sym typeface="Permanent Marker"/>
              </a:rPr>
              <a:t> And, 3 more are on the way! </a:t>
            </a:r>
            <a:endParaRPr lang="en-US" sz="1800" dirty="0">
              <a:solidFill>
                <a:srgbClr val="FF0000"/>
              </a:solidFill>
              <a:latin typeface="Permanent Marker"/>
              <a:ea typeface="Permanent Marker"/>
              <a:cs typeface="Permanent Marker"/>
              <a:sym typeface="Permanent Marker"/>
            </a:endParaRPr>
          </a:p>
        </p:txBody>
      </p:sp>
      <p:graphicFrame>
        <p:nvGraphicFramePr>
          <p:cNvPr id="2" name="Table 1"/>
          <p:cNvGraphicFramePr>
            <a:graphicFrameLocks noGrp="1"/>
          </p:cNvGraphicFramePr>
          <p:nvPr>
            <p:extLst>
              <p:ext uri="{D42A27DB-BD31-4B8C-83A1-F6EECF244321}">
                <p14:modId xmlns:p14="http://schemas.microsoft.com/office/powerpoint/2010/main" val="1183413976"/>
              </p:ext>
            </p:extLst>
          </p:nvPr>
        </p:nvGraphicFramePr>
        <p:xfrm>
          <a:off x="368096" y="2316653"/>
          <a:ext cx="2256232" cy="2959437"/>
        </p:xfrm>
        <a:graphic>
          <a:graphicData uri="http://schemas.openxmlformats.org/drawingml/2006/table">
            <a:tbl>
              <a:tblPr firstRow="1" firstCol="1" bandRow="1">
                <a:tableStyleId>{BE79C680-FBE7-4FAD-91AD-607D7F3C839F}</a:tableStyleId>
              </a:tblPr>
              <a:tblGrid>
                <a:gridCol w="1634440"/>
                <a:gridCol w="621792"/>
              </a:tblGrid>
              <a:tr h="253357">
                <a:tc>
                  <a:txBody>
                    <a:bodyPr/>
                    <a:lstStyle/>
                    <a:p>
                      <a:pPr marL="0" marR="0">
                        <a:lnSpc>
                          <a:spcPct val="107000"/>
                        </a:lnSpc>
                        <a:spcBef>
                          <a:spcPts val="0"/>
                        </a:spcBef>
                        <a:spcAft>
                          <a:spcPts val="0"/>
                        </a:spcAft>
                      </a:pPr>
                      <a:r>
                        <a:rPr lang="en-US" sz="1400" b="1" dirty="0">
                          <a:effectLst/>
                        </a:rPr>
                        <a:t>Third Generation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b="1" dirty="0">
                          <a:effectLst/>
                        </a:rPr>
                        <a:t>#s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99290">
                <a:tc>
                  <a:txBody>
                    <a:bodyPr/>
                    <a:lstStyle/>
                    <a:p>
                      <a:pPr marL="0" marR="0">
                        <a:lnSpc>
                          <a:spcPct val="107000"/>
                        </a:lnSpc>
                        <a:spcBef>
                          <a:spcPts val="0"/>
                        </a:spcBef>
                        <a:spcAft>
                          <a:spcPts val="0"/>
                        </a:spcAft>
                      </a:pPr>
                      <a:r>
                        <a:rPr lang="en-US" sz="1400" dirty="0">
                          <a:effectLst/>
                        </a:rPr>
                        <a:t>0-4 years old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400" dirty="0">
                          <a:effectLst/>
                        </a:rPr>
                        <a:t>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99290">
                <a:tc>
                  <a:txBody>
                    <a:bodyPr/>
                    <a:lstStyle/>
                    <a:p>
                      <a:pPr marL="0" marR="0">
                        <a:lnSpc>
                          <a:spcPct val="107000"/>
                        </a:lnSpc>
                        <a:spcBef>
                          <a:spcPts val="0"/>
                        </a:spcBef>
                        <a:spcAft>
                          <a:spcPts val="0"/>
                        </a:spcAft>
                      </a:pPr>
                      <a:r>
                        <a:rPr lang="en-US" sz="1400" dirty="0">
                          <a:effectLst/>
                        </a:rPr>
                        <a:t>5-9 years old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400" dirty="0">
                          <a:effectLst/>
                        </a:rPr>
                        <a:t>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99290">
                <a:tc>
                  <a:txBody>
                    <a:bodyPr/>
                    <a:lstStyle/>
                    <a:p>
                      <a:pPr marL="0" marR="0">
                        <a:lnSpc>
                          <a:spcPct val="107000"/>
                        </a:lnSpc>
                        <a:spcBef>
                          <a:spcPts val="0"/>
                        </a:spcBef>
                        <a:spcAft>
                          <a:spcPts val="0"/>
                        </a:spcAft>
                      </a:pPr>
                      <a:r>
                        <a:rPr lang="en-US" sz="1400" dirty="0">
                          <a:effectLst/>
                        </a:rPr>
                        <a:t>10-14 years old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400" dirty="0">
                          <a:effectLst/>
                        </a:rPr>
                        <a:t>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99290">
                <a:tc>
                  <a:txBody>
                    <a:bodyPr/>
                    <a:lstStyle/>
                    <a:p>
                      <a:pPr marL="0" marR="0">
                        <a:lnSpc>
                          <a:spcPct val="107000"/>
                        </a:lnSpc>
                        <a:spcBef>
                          <a:spcPts val="0"/>
                        </a:spcBef>
                        <a:spcAft>
                          <a:spcPts val="0"/>
                        </a:spcAft>
                      </a:pPr>
                      <a:r>
                        <a:rPr lang="en-US" sz="1400" dirty="0">
                          <a:effectLst/>
                        </a:rPr>
                        <a:t>15-19 years old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400" dirty="0">
                          <a:effectLst/>
                        </a:rPr>
                        <a:t>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11760">
                <a:tc>
                  <a:txBody>
                    <a:bodyPr/>
                    <a:lstStyle/>
                    <a:p>
                      <a:pPr marL="0" marR="0">
                        <a:lnSpc>
                          <a:spcPct val="107000"/>
                        </a:lnSpc>
                        <a:spcBef>
                          <a:spcPts val="0"/>
                        </a:spcBef>
                        <a:spcAft>
                          <a:spcPts val="0"/>
                        </a:spcAft>
                      </a:pPr>
                      <a:r>
                        <a:rPr lang="en-US" sz="1400" dirty="0">
                          <a:effectLst/>
                        </a:rPr>
                        <a:t>20-24 years old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400" dirty="0">
                          <a:effectLst/>
                        </a:rPr>
                        <a:t>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99290">
                <a:tc>
                  <a:txBody>
                    <a:bodyPr/>
                    <a:lstStyle/>
                    <a:p>
                      <a:pPr marL="0" marR="0">
                        <a:lnSpc>
                          <a:spcPct val="107000"/>
                        </a:lnSpc>
                        <a:spcBef>
                          <a:spcPts val="0"/>
                        </a:spcBef>
                        <a:spcAft>
                          <a:spcPts val="0"/>
                        </a:spcAft>
                      </a:pPr>
                      <a:r>
                        <a:rPr lang="en-US" sz="1400" dirty="0">
                          <a:effectLst/>
                        </a:rPr>
                        <a:t>25-29 years old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400" dirty="0" smtClean="0">
                          <a:effectLst/>
                        </a:rPr>
                        <a:t>12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99290">
                <a:tc>
                  <a:txBody>
                    <a:bodyPr/>
                    <a:lstStyle/>
                    <a:p>
                      <a:pPr marL="0" marR="0">
                        <a:lnSpc>
                          <a:spcPct val="107000"/>
                        </a:lnSpc>
                        <a:spcBef>
                          <a:spcPts val="0"/>
                        </a:spcBef>
                        <a:spcAft>
                          <a:spcPts val="0"/>
                        </a:spcAft>
                      </a:pPr>
                      <a:r>
                        <a:rPr lang="en-US" sz="1400" dirty="0">
                          <a:effectLst/>
                        </a:rPr>
                        <a:t>30-39 years old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400" dirty="0" smtClean="0">
                          <a:effectLst/>
                        </a:rPr>
                        <a:t>30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99290">
                <a:tc>
                  <a:txBody>
                    <a:bodyPr/>
                    <a:lstStyle/>
                    <a:p>
                      <a:pPr marL="0" marR="0">
                        <a:lnSpc>
                          <a:spcPct val="107000"/>
                        </a:lnSpc>
                        <a:spcBef>
                          <a:spcPts val="0"/>
                        </a:spcBef>
                        <a:spcAft>
                          <a:spcPts val="0"/>
                        </a:spcAft>
                      </a:pPr>
                      <a:r>
                        <a:rPr lang="en-US" sz="1400" dirty="0">
                          <a:effectLst/>
                        </a:rPr>
                        <a:t>40+ years old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400" dirty="0">
                          <a:effectLst/>
                        </a:rPr>
                        <a:t>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99290">
                <a:tc>
                  <a:txBody>
                    <a:bodyPr/>
                    <a:lstStyle/>
                    <a:p>
                      <a:pPr marL="0" marR="0" algn="r">
                        <a:lnSpc>
                          <a:spcPct val="107000"/>
                        </a:lnSpc>
                        <a:spcBef>
                          <a:spcPts val="0"/>
                        </a:spcBef>
                        <a:spcAft>
                          <a:spcPts val="0"/>
                        </a:spcAft>
                      </a:pPr>
                      <a:r>
                        <a:rPr lang="en-US" sz="1400" b="1" dirty="0">
                          <a:effectLst/>
                        </a:rPr>
                        <a:t>Total</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400" b="1" dirty="0">
                          <a:effectLst/>
                        </a:rPr>
                        <a:t>62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750813775"/>
              </p:ext>
            </p:extLst>
          </p:nvPr>
        </p:nvGraphicFramePr>
        <p:xfrm>
          <a:off x="2860675" y="2325986"/>
          <a:ext cx="2470277" cy="913132"/>
        </p:xfrm>
        <a:graphic>
          <a:graphicData uri="http://schemas.openxmlformats.org/drawingml/2006/table">
            <a:tbl>
              <a:tblPr firstRow="1" firstCol="1" bandRow="1">
                <a:tableStyleId>{BE79C680-FBE7-4FAD-91AD-607D7F3C839F}</a:tableStyleId>
              </a:tblPr>
              <a:tblGrid>
                <a:gridCol w="1740789"/>
                <a:gridCol w="729488"/>
              </a:tblGrid>
              <a:tr h="191389">
                <a:tc>
                  <a:txBody>
                    <a:bodyPr/>
                    <a:lstStyle/>
                    <a:p>
                      <a:pPr marL="0" marR="0">
                        <a:lnSpc>
                          <a:spcPct val="107000"/>
                        </a:lnSpc>
                        <a:spcBef>
                          <a:spcPts val="0"/>
                        </a:spcBef>
                        <a:spcAft>
                          <a:spcPts val="0"/>
                        </a:spcAft>
                      </a:pPr>
                      <a:r>
                        <a:rPr lang="en-US" sz="1400" b="1" dirty="0">
                          <a:effectLst/>
                        </a:rPr>
                        <a:t>Fourth Generation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b="1" dirty="0">
                          <a:effectLst/>
                        </a:rPr>
                        <a:t>#s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82880">
                <a:tc>
                  <a:txBody>
                    <a:bodyPr/>
                    <a:lstStyle/>
                    <a:p>
                      <a:pPr marL="0" marR="0">
                        <a:lnSpc>
                          <a:spcPct val="107000"/>
                        </a:lnSpc>
                        <a:spcBef>
                          <a:spcPts val="0"/>
                        </a:spcBef>
                        <a:spcAft>
                          <a:spcPts val="0"/>
                        </a:spcAft>
                      </a:pPr>
                      <a:r>
                        <a:rPr lang="en-US" sz="1400" dirty="0">
                          <a:effectLst/>
                        </a:rPr>
                        <a:t>0-4 years old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400" dirty="0">
                          <a:effectLst/>
                        </a:rPr>
                        <a:t>19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82880">
                <a:tc>
                  <a:txBody>
                    <a:bodyPr/>
                    <a:lstStyle/>
                    <a:p>
                      <a:pPr marL="0" marR="0">
                        <a:lnSpc>
                          <a:spcPct val="107000"/>
                        </a:lnSpc>
                        <a:spcBef>
                          <a:spcPts val="0"/>
                        </a:spcBef>
                        <a:spcAft>
                          <a:spcPts val="0"/>
                        </a:spcAft>
                      </a:pPr>
                      <a:r>
                        <a:rPr lang="en-US" sz="1400" dirty="0">
                          <a:effectLst/>
                        </a:rPr>
                        <a:t>5-10 years old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400" dirty="0">
                          <a:effectLst/>
                        </a:rPr>
                        <a:t>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82880">
                <a:tc>
                  <a:txBody>
                    <a:bodyPr/>
                    <a:lstStyle/>
                    <a:p>
                      <a:pPr marL="0" marR="0" algn="r">
                        <a:lnSpc>
                          <a:spcPct val="107000"/>
                        </a:lnSpc>
                        <a:spcBef>
                          <a:spcPts val="0"/>
                        </a:spcBef>
                        <a:spcAft>
                          <a:spcPts val="0"/>
                        </a:spcAft>
                      </a:pPr>
                      <a:r>
                        <a:rPr lang="en-US" sz="1400" b="1" dirty="0">
                          <a:effectLst/>
                        </a:rPr>
                        <a:t>Total</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400" b="1" dirty="0">
                          <a:effectLst/>
                        </a:rPr>
                        <a:t>24</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4" name="TextBox 3"/>
          <p:cNvSpPr txBox="1"/>
          <p:nvPr/>
        </p:nvSpPr>
        <p:spPr>
          <a:xfrm>
            <a:off x="2860675" y="3282694"/>
            <a:ext cx="3210941" cy="523220"/>
          </a:xfrm>
          <a:prstGeom prst="rect">
            <a:avLst/>
          </a:prstGeom>
          <a:noFill/>
        </p:spPr>
        <p:txBody>
          <a:bodyPr wrap="square" rtlCol="0">
            <a:spAutoFit/>
          </a:bodyPr>
          <a:lstStyle/>
          <a:p>
            <a:r>
              <a:rPr lang="en-US" i="1" dirty="0"/>
              <a:t>Note: </a:t>
            </a:r>
            <a:r>
              <a:rPr lang="en-US" i="1" dirty="0" smtClean="0"/>
              <a:t>4G numbers</a:t>
            </a:r>
            <a:r>
              <a:rPr lang="en-US" i="1" dirty="0"/>
              <a:t> </a:t>
            </a:r>
            <a:r>
              <a:rPr lang="en-US" i="1" dirty="0" smtClean="0"/>
              <a:t>include the pregnant moms</a:t>
            </a:r>
            <a:endParaRPr lang="en-US" dirty="0"/>
          </a:p>
        </p:txBody>
      </p:sp>
      <p:pic>
        <p:nvPicPr>
          <p:cNvPr id="7" name="Shape 307" descr="TFF logo Color.png 02-12-08.png"/>
          <p:cNvPicPr preferRelativeResize="0"/>
          <p:nvPr/>
        </p:nvPicPr>
        <p:blipFill rotWithShape="1">
          <a:blip r:embed="rId3">
            <a:alphaModFix/>
          </a:blip>
          <a:srcRect/>
          <a:stretch/>
        </p:blipFill>
        <p:spPr>
          <a:xfrm>
            <a:off x="107442" y="135774"/>
            <a:ext cx="928800" cy="868764"/>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4193" y="4272499"/>
            <a:ext cx="2150832" cy="214884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7963" y="3821080"/>
            <a:ext cx="2049653" cy="2910020"/>
          </a:xfrm>
          <a:prstGeom prst="rect">
            <a:avLst/>
          </a:prstGeom>
        </p:spPr>
      </p:pic>
      <p:sp>
        <p:nvSpPr>
          <p:cNvPr id="9" name="TextBox 8"/>
          <p:cNvSpPr txBox="1"/>
          <p:nvPr/>
        </p:nvSpPr>
        <p:spPr>
          <a:xfrm>
            <a:off x="3701782" y="6113562"/>
            <a:ext cx="864807" cy="307777"/>
          </a:xfrm>
          <a:prstGeom prst="rect">
            <a:avLst/>
          </a:prstGeom>
          <a:noFill/>
        </p:spPr>
        <p:txBody>
          <a:bodyPr wrap="square" rtlCol="0">
            <a:spAutoFit/>
          </a:bodyPr>
          <a:lstStyle/>
          <a:p>
            <a:r>
              <a:rPr lang="en-US" dirty="0" smtClean="0"/>
              <a:t>Carson</a:t>
            </a:r>
            <a:endParaRPr lang="en-US" dirty="0"/>
          </a:p>
        </p:txBody>
      </p:sp>
      <p:sp>
        <p:nvSpPr>
          <p:cNvPr id="10" name="TextBox 9"/>
          <p:cNvSpPr txBox="1"/>
          <p:nvPr/>
        </p:nvSpPr>
        <p:spPr>
          <a:xfrm>
            <a:off x="6281928" y="6457915"/>
            <a:ext cx="585216" cy="309761"/>
          </a:xfrm>
          <a:prstGeom prst="rect">
            <a:avLst/>
          </a:prstGeom>
          <a:noFill/>
        </p:spPr>
        <p:txBody>
          <a:bodyPr wrap="square" rtlCol="0">
            <a:spAutoFit/>
          </a:bodyPr>
          <a:lstStyle/>
          <a:p>
            <a:r>
              <a:rPr lang="en-US" dirty="0" smtClean="0"/>
              <a:t>Alice</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Shape 396"/>
          <p:cNvSpPr txBox="1">
            <a:spLocks noGrp="1"/>
          </p:cNvSpPr>
          <p:nvPr>
            <p:ph type="title"/>
          </p:nvPr>
        </p:nvSpPr>
        <p:spPr>
          <a:xfrm>
            <a:off x="-73510" y="570156"/>
            <a:ext cx="7756200" cy="1054200"/>
          </a:xfrm>
          <a:prstGeom prst="rect">
            <a:avLst/>
          </a:prstGeom>
          <a:noFill/>
          <a:ln>
            <a:noFill/>
          </a:ln>
        </p:spPr>
        <p:txBody>
          <a:bodyPr lIns="91425" tIns="45700" rIns="91425" bIns="45700" anchor="ctr" anchorCtr="0">
            <a:noAutofit/>
          </a:bodyPr>
          <a:lstStyle/>
          <a:p>
            <a:pPr marL="0" marR="0" lvl="0" indent="0" algn="r" rtl="0">
              <a:spcBef>
                <a:spcPts val="0"/>
              </a:spcBef>
              <a:buClr>
                <a:schemeClr val="dk2"/>
              </a:buClr>
              <a:buSzPct val="25000"/>
              <a:buFont typeface="Book Antiqua"/>
              <a:buNone/>
            </a:pPr>
            <a:r>
              <a:rPr lang="en-US" sz="4800" b="0" i="0" u="none" strike="noStrike" cap="none" dirty="0">
                <a:solidFill>
                  <a:schemeClr val="dk2"/>
                </a:solidFill>
                <a:latin typeface="Book Antiqua"/>
                <a:ea typeface="Book Antiqua"/>
                <a:cs typeface="Book Antiqua"/>
                <a:sym typeface="Book Antiqua"/>
              </a:rPr>
              <a:t>Tracy Family Outreach</a:t>
            </a:r>
          </a:p>
        </p:txBody>
      </p:sp>
      <p:sp>
        <p:nvSpPr>
          <p:cNvPr id="397" name="Shape 397"/>
          <p:cNvSpPr txBox="1">
            <a:spLocks noGrp="1"/>
          </p:cNvSpPr>
          <p:nvPr>
            <p:ph type="body" idx="1"/>
          </p:nvPr>
        </p:nvSpPr>
        <p:spPr>
          <a:xfrm>
            <a:off x="301752" y="1910574"/>
            <a:ext cx="4223448" cy="5068200"/>
          </a:xfrm>
          <a:prstGeom prst="rect">
            <a:avLst/>
          </a:prstGeom>
          <a:noFill/>
          <a:ln>
            <a:noFill/>
          </a:ln>
        </p:spPr>
        <p:txBody>
          <a:bodyPr lIns="91425" tIns="45700" rIns="91425" bIns="45700" anchor="t" anchorCtr="0">
            <a:noAutofit/>
          </a:bodyPr>
          <a:lstStyle/>
          <a:p>
            <a:pPr marL="365760" marR="0" lvl="0" indent="-346710" algn="l" rtl="0">
              <a:lnSpc>
                <a:spcPct val="90000"/>
              </a:lnSpc>
              <a:spcBef>
                <a:spcPts val="480"/>
              </a:spcBef>
              <a:spcAft>
                <a:spcPts val="0"/>
              </a:spcAft>
              <a:buClr>
                <a:schemeClr val="accent1"/>
              </a:buClr>
              <a:buSzPct val="100000"/>
              <a:buFont typeface="Noto Sans Symbols"/>
              <a:buChar char="❧"/>
            </a:pPr>
            <a:r>
              <a:rPr lang="en-US" sz="1500" dirty="0" smtClean="0"/>
              <a:t>2017 </a:t>
            </a:r>
            <a:r>
              <a:rPr lang="en-US" sz="1500" dirty="0"/>
              <a:t>Activity</a:t>
            </a:r>
            <a:r>
              <a:rPr lang="en-US" sz="1500" b="1" dirty="0"/>
              <a:t>: </a:t>
            </a:r>
            <a:r>
              <a:rPr lang="en-US" sz="1500" dirty="0"/>
              <a:t>On-site Family Service Activities at RT’s </a:t>
            </a:r>
            <a:r>
              <a:rPr lang="en-US" sz="1500" dirty="0" smtClean="0"/>
              <a:t>Cove</a:t>
            </a:r>
          </a:p>
          <a:p>
            <a:pPr lvl="1">
              <a:lnSpc>
                <a:spcPct val="90000"/>
              </a:lnSpc>
              <a:spcBef>
                <a:spcPts val="480"/>
              </a:spcBef>
            </a:pPr>
            <a:r>
              <a:rPr lang="en-US" sz="1500" dirty="0" smtClean="0"/>
              <a:t>What</a:t>
            </a:r>
            <a:r>
              <a:rPr lang="en-US" sz="1500" dirty="0"/>
              <a:t>: Osage Beach Elementary collections, Socks of Love and Operation Gratitude  </a:t>
            </a:r>
            <a:endParaRPr lang="en-US" sz="1500" dirty="0" smtClean="0"/>
          </a:p>
          <a:p>
            <a:pPr marL="365760" marR="0" lvl="0" indent="-346710" algn="l" rtl="0">
              <a:lnSpc>
                <a:spcPct val="90000"/>
              </a:lnSpc>
              <a:spcBef>
                <a:spcPts val="480"/>
              </a:spcBef>
              <a:spcAft>
                <a:spcPts val="0"/>
              </a:spcAft>
              <a:buClr>
                <a:schemeClr val="accent1"/>
              </a:buClr>
              <a:buSzPct val="100000"/>
              <a:buFont typeface="Noto Sans Symbols"/>
              <a:buChar char="❧"/>
            </a:pPr>
            <a:r>
              <a:rPr lang="en-US" sz="2100" dirty="0" smtClean="0"/>
              <a:t>2018 Activity</a:t>
            </a:r>
            <a:endParaRPr lang="en-US" sz="2100" dirty="0"/>
          </a:p>
          <a:p>
            <a:pPr marR="0" lvl="1" algn="l" rtl="0">
              <a:lnSpc>
                <a:spcPct val="90000"/>
              </a:lnSpc>
              <a:spcBef>
                <a:spcPts val="480"/>
              </a:spcBef>
              <a:spcAft>
                <a:spcPts val="0"/>
              </a:spcAft>
              <a:buClr>
                <a:schemeClr val="accent1"/>
              </a:buClr>
              <a:buSzPct val="100000"/>
              <a:buFont typeface="Noto Sans Symbols"/>
              <a:buChar char="❧"/>
            </a:pPr>
            <a:r>
              <a:rPr lang="en-US" sz="2100" dirty="0"/>
              <a:t>When: June 30 - July </a:t>
            </a:r>
            <a:r>
              <a:rPr lang="en-US" sz="2100" dirty="0" smtClean="0"/>
              <a:t>6</a:t>
            </a:r>
            <a:endParaRPr lang="en-US" sz="2100" dirty="0"/>
          </a:p>
          <a:p>
            <a:pPr marR="0" lvl="1" algn="l" rtl="0">
              <a:lnSpc>
                <a:spcPct val="90000"/>
              </a:lnSpc>
              <a:spcBef>
                <a:spcPts val="480"/>
              </a:spcBef>
              <a:spcAft>
                <a:spcPts val="0"/>
              </a:spcAft>
              <a:buClr>
                <a:schemeClr val="accent1"/>
              </a:buClr>
              <a:buSzPct val="100000"/>
              <a:buFont typeface="Noto Sans Symbols"/>
              <a:buChar char="❧"/>
            </a:pPr>
            <a:r>
              <a:rPr lang="en-US" sz="2100" dirty="0"/>
              <a:t>Where: Clubhouse</a:t>
            </a:r>
          </a:p>
          <a:p>
            <a:pPr marR="0" lvl="1" algn="l" rtl="0">
              <a:lnSpc>
                <a:spcPct val="90000"/>
              </a:lnSpc>
              <a:spcBef>
                <a:spcPts val="480"/>
              </a:spcBef>
              <a:spcAft>
                <a:spcPts val="0"/>
              </a:spcAft>
              <a:buClr>
                <a:schemeClr val="accent1"/>
              </a:buClr>
              <a:buSzPct val="100000"/>
              <a:buFont typeface="Noto Sans Symbols"/>
              <a:buChar char="❧"/>
            </a:pPr>
            <a:r>
              <a:rPr lang="en-US" sz="2100" dirty="0"/>
              <a:t>What: </a:t>
            </a:r>
            <a:r>
              <a:rPr lang="en-US" sz="2100" dirty="0" smtClean="0"/>
              <a:t>Lake Regional Hospital – Cards of Encouragement for Cancer Center Patients and New Mom Baby Packs for the Family Birth Center</a:t>
            </a:r>
            <a:endParaRPr lang="en-US" sz="2100" dirty="0"/>
          </a:p>
          <a:p>
            <a:pPr marL="0" marR="0" lvl="0" indent="0" algn="l" rtl="0">
              <a:lnSpc>
                <a:spcPct val="90000"/>
              </a:lnSpc>
              <a:spcBef>
                <a:spcPts val="480"/>
              </a:spcBef>
              <a:spcAft>
                <a:spcPts val="0"/>
              </a:spcAft>
              <a:buNone/>
            </a:pPr>
            <a:endParaRPr dirty="0"/>
          </a:p>
        </p:txBody>
      </p:sp>
      <p:sp>
        <p:nvSpPr>
          <p:cNvPr id="4" name="AutoShape 4" descr="July Dropping Off Backpacks 2017.jpe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0680" y="2034174"/>
            <a:ext cx="2688336" cy="201625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3168" y="3925062"/>
            <a:ext cx="4169664" cy="2783251"/>
          </a:xfrm>
          <a:prstGeom prst="rect">
            <a:avLst/>
          </a:prstGeom>
        </p:spPr>
      </p:pic>
      <p:pic>
        <p:nvPicPr>
          <p:cNvPr id="7" name="Shape 307" descr="TFF logo Color.png 02-12-08.png"/>
          <p:cNvPicPr preferRelativeResize="0"/>
          <p:nvPr/>
        </p:nvPicPr>
        <p:blipFill rotWithShape="1">
          <a:blip r:embed="rId5">
            <a:alphaModFix/>
          </a:blip>
          <a:srcRect/>
          <a:stretch/>
        </p:blipFill>
        <p:spPr>
          <a:xfrm>
            <a:off x="155575" y="160338"/>
            <a:ext cx="928800" cy="86876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b="1" dirty="0" smtClean="0"/>
              <a:t>Purpose: </a:t>
            </a:r>
            <a:r>
              <a:rPr lang="en-US" dirty="0"/>
              <a:t>to cultivate a philanthropic spirit in the family. We believe one of the ways to do that is to encourage the family to volunteer and serve others</a:t>
            </a:r>
            <a:r>
              <a:rPr lang="en-US" dirty="0" smtClean="0"/>
              <a:t>.</a:t>
            </a:r>
          </a:p>
          <a:p>
            <a:r>
              <a:rPr lang="en-US" b="1" dirty="0" smtClean="0"/>
              <a:t>What &amp; When: </a:t>
            </a:r>
            <a:r>
              <a:rPr lang="en-US" dirty="0" smtClean="0"/>
              <a:t>volunteer in your community throughout the month of November</a:t>
            </a:r>
          </a:p>
          <a:p>
            <a:r>
              <a:rPr lang="en-US" b="1" dirty="0" smtClean="0"/>
              <a:t>Communication</a:t>
            </a:r>
            <a:r>
              <a:rPr lang="en-US" dirty="0" smtClean="0"/>
              <a:t> will be sent in August with reminders leading up to Servember</a:t>
            </a:r>
          </a:p>
          <a:p>
            <a:r>
              <a:rPr lang="en-US" dirty="0" smtClean="0"/>
              <a:t>Send pictures/descriptions of your volunteer experience(s) to Megan Costigan </a:t>
            </a:r>
          </a:p>
        </p:txBody>
      </p:sp>
      <p:sp>
        <p:nvSpPr>
          <p:cNvPr id="3" name="Title 2"/>
          <p:cNvSpPr>
            <a:spLocks noGrp="1"/>
          </p:cNvSpPr>
          <p:nvPr>
            <p:ph type="title"/>
          </p:nvPr>
        </p:nvSpPr>
        <p:spPr>
          <a:xfrm>
            <a:off x="688489" y="487860"/>
            <a:ext cx="7756263" cy="1054250"/>
          </a:xfrm>
        </p:spPr>
        <p:txBody>
          <a:bodyPr/>
          <a:lstStyle/>
          <a:p>
            <a:r>
              <a:rPr lang="en-US" sz="5000" dirty="0" smtClean="0"/>
              <a:t>Servember</a:t>
            </a:r>
            <a:r>
              <a:rPr lang="en-US" sz="4800" dirty="0" smtClean="0"/>
              <a:t/>
            </a:r>
            <a:br>
              <a:rPr lang="en-US" sz="4800" dirty="0" smtClean="0"/>
            </a:br>
            <a:r>
              <a:rPr lang="en-US" sz="3200" i="1" dirty="0" smtClean="0"/>
              <a:t>The first annual family volunteer month</a:t>
            </a:r>
            <a:endParaRPr lang="en-US" sz="3200" i="1" dirty="0"/>
          </a:p>
        </p:txBody>
      </p:sp>
      <p:pic>
        <p:nvPicPr>
          <p:cNvPr id="4" name="Shape 307" descr="TFF logo Color.png 02-12-08.png"/>
          <p:cNvPicPr preferRelativeResize="0"/>
          <p:nvPr/>
        </p:nvPicPr>
        <p:blipFill rotWithShape="1">
          <a:blip r:embed="rId3">
            <a:alphaModFix/>
          </a:blip>
          <a:srcRect/>
          <a:stretch/>
        </p:blipFill>
        <p:spPr>
          <a:xfrm>
            <a:off x="116586" y="163957"/>
            <a:ext cx="928800" cy="868764"/>
          </a:xfrm>
          <a:prstGeom prst="rect">
            <a:avLst/>
          </a:prstGeom>
          <a:noFill/>
          <a:ln>
            <a:noFill/>
          </a:ln>
        </p:spPr>
      </p:pic>
    </p:spTree>
    <p:extLst>
      <p:ext uri="{BB962C8B-B14F-4D97-AF65-F5344CB8AC3E}">
        <p14:creationId xmlns:p14="http://schemas.microsoft.com/office/powerpoint/2010/main" val="556904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Shape 364"/>
          <p:cNvSpPr txBox="1">
            <a:spLocks noGrp="1"/>
          </p:cNvSpPr>
          <p:nvPr>
            <p:ph type="body" idx="1"/>
          </p:nvPr>
        </p:nvSpPr>
        <p:spPr>
          <a:xfrm>
            <a:off x="699250" y="2087450"/>
            <a:ext cx="7745400" cy="3071197"/>
          </a:xfrm>
          <a:prstGeom prst="rect">
            <a:avLst/>
          </a:prstGeom>
        </p:spPr>
        <p:txBody>
          <a:bodyPr lIns="91425" tIns="91425" rIns="91425" bIns="91425" anchor="t" anchorCtr="0">
            <a:noAutofit/>
          </a:bodyPr>
          <a:lstStyle/>
          <a:p>
            <a:pPr lvl="0" indent="-346710">
              <a:spcBef>
                <a:spcPts val="320"/>
              </a:spcBef>
            </a:pPr>
            <a:r>
              <a:rPr lang="en-US" sz="1600" dirty="0" smtClean="0"/>
              <a:t>Purpose</a:t>
            </a:r>
          </a:p>
          <a:p>
            <a:pPr lvl="1" indent="-346710">
              <a:spcBef>
                <a:spcPts val="320"/>
              </a:spcBef>
            </a:pPr>
            <a:r>
              <a:rPr lang="en-US" sz="1400" dirty="0"/>
              <a:t>T</a:t>
            </a:r>
            <a:r>
              <a:rPr lang="en-US" sz="1400" dirty="0" smtClean="0"/>
              <a:t>o </a:t>
            </a:r>
            <a:r>
              <a:rPr lang="en-US" sz="1400" dirty="0"/>
              <a:t>keep the family engaged and informed on the many projects TFF is working on, on the grant programs </a:t>
            </a:r>
            <a:r>
              <a:rPr lang="en-US" sz="1400" dirty="0" smtClean="0"/>
              <a:t>available </a:t>
            </a:r>
            <a:r>
              <a:rPr lang="en-US" sz="1400" dirty="0"/>
              <a:t>and on the impact that both TFF and the family are having on their communities. </a:t>
            </a:r>
            <a:endParaRPr lang="en-US" sz="1400" dirty="0" smtClean="0"/>
          </a:p>
          <a:p>
            <a:pPr lvl="0" indent="-346710">
              <a:spcBef>
                <a:spcPts val="320"/>
              </a:spcBef>
            </a:pPr>
            <a:r>
              <a:rPr lang="en-US" sz="1600" dirty="0" smtClean="0"/>
              <a:t>Platform</a:t>
            </a:r>
          </a:p>
          <a:p>
            <a:pPr lvl="1" indent="-346710">
              <a:spcBef>
                <a:spcPts val="320"/>
              </a:spcBef>
            </a:pPr>
            <a:r>
              <a:rPr lang="en-US" sz="1400" dirty="0" smtClean="0"/>
              <a:t>Instagram</a:t>
            </a:r>
          </a:p>
          <a:p>
            <a:pPr lvl="0" indent="-346710">
              <a:spcBef>
                <a:spcPts val="320"/>
              </a:spcBef>
            </a:pPr>
            <a:r>
              <a:rPr lang="en-US" sz="1600" dirty="0" smtClean="0"/>
              <a:t>Postings</a:t>
            </a:r>
          </a:p>
          <a:p>
            <a:pPr lvl="1" indent="-346710">
              <a:spcBef>
                <a:spcPts val="320"/>
              </a:spcBef>
            </a:pPr>
            <a:r>
              <a:rPr lang="en-US" sz="1400" dirty="0" smtClean="0"/>
              <a:t>Each month we will highlight a different topic (i.e. July is TFF History) with weekly postings</a:t>
            </a:r>
          </a:p>
          <a:p>
            <a:pPr lvl="1" indent="-346710">
              <a:spcBef>
                <a:spcPts val="320"/>
              </a:spcBef>
            </a:pPr>
            <a:r>
              <a:rPr lang="en-US" sz="1400" dirty="0" smtClean="0"/>
              <a:t>TFF Staff will manage</a:t>
            </a:r>
            <a:endParaRPr lang="en-US" sz="1600" dirty="0" smtClean="0"/>
          </a:p>
          <a:p>
            <a:pPr lvl="0" indent="-346710">
              <a:spcBef>
                <a:spcPts val="320"/>
              </a:spcBef>
            </a:pPr>
            <a:r>
              <a:rPr lang="en-US" sz="1600" dirty="0" smtClean="0"/>
              <a:t>Launch Date – TODAY!</a:t>
            </a:r>
            <a:endParaRPr lang="en-US" sz="1600" dirty="0"/>
          </a:p>
          <a:p>
            <a:pPr lvl="0" rtl="0">
              <a:spcBef>
                <a:spcPts val="0"/>
              </a:spcBef>
              <a:buNone/>
            </a:pPr>
            <a:endParaRPr dirty="0"/>
          </a:p>
        </p:txBody>
      </p:sp>
      <p:sp>
        <p:nvSpPr>
          <p:cNvPr id="365" name="Shape 365"/>
          <p:cNvSpPr txBox="1">
            <a:spLocks noGrp="1"/>
          </p:cNvSpPr>
          <p:nvPr>
            <p:ph type="title"/>
          </p:nvPr>
        </p:nvSpPr>
        <p:spPr>
          <a:xfrm>
            <a:off x="1523200" y="802997"/>
            <a:ext cx="6097500" cy="1047300"/>
          </a:xfrm>
          <a:prstGeom prst="rect">
            <a:avLst/>
          </a:prstGeom>
        </p:spPr>
        <p:txBody>
          <a:bodyPr lIns="91425" tIns="91425" rIns="91425" bIns="91425" anchor="ctr" anchorCtr="0">
            <a:noAutofit/>
          </a:bodyPr>
          <a:lstStyle/>
          <a:p>
            <a:pPr lvl="0" rtl="0">
              <a:spcBef>
                <a:spcPts val="0"/>
              </a:spcBef>
              <a:buNone/>
            </a:pPr>
            <a:r>
              <a:rPr lang="en-US" sz="3600" dirty="0" smtClean="0"/>
              <a:t>Social Media</a:t>
            </a:r>
            <a:endParaRPr lang="en-US" sz="3600" dirty="0"/>
          </a:p>
          <a:p>
            <a:pPr lvl="0" rtl="0">
              <a:spcBef>
                <a:spcPts val="0"/>
              </a:spcBef>
              <a:buNone/>
            </a:pPr>
            <a:endParaRPr sz="2400" i="1" dirty="0"/>
          </a:p>
        </p:txBody>
      </p:sp>
      <p:pic>
        <p:nvPicPr>
          <p:cNvPr id="5122" name="Picture 2" descr="Image result for inst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0679" y="5550238"/>
            <a:ext cx="1930021" cy="11690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instagram login p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62943">
            <a:off x="7006925" y="4582165"/>
            <a:ext cx="2011170" cy="20111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8912" y="5395800"/>
            <a:ext cx="3538728" cy="707886"/>
          </a:xfrm>
          <a:prstGeom prst="rect">
            <a:avLst/>
          </a:prstGeom>
          <a:noFill/>
        </p:spPr>
        <p:txBody>
          <a:bodyPr wrap="square" rtlCol="0">
            <a:spAutoFit/>
          </a:bodyPr>
          <a:lstStyle/>
          <a:p>
            <a:pPr algn="ctr"/>
            <a:r>
              <a:rPr lang="en-US" sz="2000" b="1" dirty="0" smtClean="0">
                <a:solidFill>
                  <a:schemeClr val="tx1"/>
                </a:solidFill>
                <a:effectLst>
                  <a:outerShdw blurRad="38100" dist="38100" dir="2700000" algn="tl">
                    <a:srgbClr val="000000">
                      <a:alpha val="43137"/>
                    </a:srgbClr>
                  </a:outerShdw>
                </a:effectLst>
              </a:rPr>
              <a:t>Follow us starting today! @TracyFamilyFoundation</a:t>
            </a:r>
            <a:endParaRPr lang="en-US" sz="2000" b="1" dirty="0">
              <a:solidFill>
                <a:schemeClr val="tx1"/>
              </a:solidFill>
              <a:effectLst>
                <a:outerShdw blurRad="38100" dist="38100" dir="2700000" algn="tl">
                  <a:srgbClr val="000000">
                    <a:alpha val="43137"/>
                  </a:srgbClr>
                </a:outerShdw>
              </a:effectLst>
            </a:endParaRPr>
          </a:p>
        </p:txBody>
      </p:sp>
      <p:pic>
        <p:nvPicPr>
          <p:cNvPr id="7" name="Shape 307" descr="TFF logo Color.png 02-12-08.png"/>
          <p:cNvPicPr preferRelativeResize="0"/>
          <p:nvPr/>
        </p:nvPicPr>
        <p:blipFill rotWithShape="1">
          <a:blip r:embed="rId5">
            <a:alphaModFix/>
          </a:blip>
          <a:srcRect/>
          <a:stretch/>
        </p:blipFill>
        <p:spPr>
          <a:xfrm>
            <a:off x="116586" y="163957"/>
            <a:ext cx="928800" cy="86876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We created How To Videos which provide helpful information on how to:</a:t>
            </a:r>
          </a:p>
          <a:p>
            <a:pPr lvl="1"/>
            <a:r>
              <a:rPr lang="en-US" dirty="0" smtClean="0"/>
              <a:t>Submit a Next Gen Grant</a:t>
            </a:r>
          </a:p>
          <a:p>
            <a:pPr lvl="1"/>
            <a:r>
              <a:rPr lang="en-US" dirty="0" smtClean="0"/>
              <a:t>Submit a Matching Grant</a:t>
            </a:r>
          </a:p>
          <a:p>
            <a:pPr lvl="1"/>
            <a:r>
              <a:rPr lang="en-US" dirty="0" smtClean="0"/>
              <a:t>Create a username and password</a:t>
            </a:r>
          </a:p>
          <a:p>
            <a:pPr lvl="1"/>
            <a:r>
              <a:rPr lang="en-US" dirty="0" smtClean="0"/>
              <a:t>Edit your settings in Cybergrants</a:t>
            </a:r>
          </a:p>
          <a:p>
            <a:r>
              <a:rPr lang="en-US" dirty="0" smtClean="0"/>
              <a:t>These can be found on the TFF website member’s only section</a:t>
            </a:r>
          </a:p>
        </p:txBody>
      </p:sp>
      <p:sp>
        <p:nvSpPr>
          <p:cNvPr id="3" name="Title 2"/>
          <p:cNvSpPr>
            <a:spLocks noGrp="1"/>
          </p:cNvSpPr>
          <p:nvPr>
            <p:ph type="title"/>
          </p:nvPr>
        </p:nvSpPr>
        <p:spPr/>
        <p:txBody>
          <a:bodyPr/>
          <a:lstStyle/>
          <a:p>
            <a:r>
              <a:rPr lang="en-US" dirty="0" smtClean="0"/>
              <a:t>How To Videos</a:t>
            </a:r>
            <a:endParaRPr lang="en-US" dirty="0"/>
          </a:p>
        </p:txBody>
      </p:sp>
      <p:pic>
        <p:nvPicPr>
          <p:cNvPr id="4" name="Shape 307" descr="TFF logo Color.png 02-12-08.png"/>
          <p:cNvPicPr preferRelativeResize="0"/>
          <p:nvPr/>
        </p:nvPicPr>
        <p:blipFill rotWithShape="1">
          <a:blip r:embed="rId3">
            <a:alphaModFix/>
          </a:blip>
          <a:srcRect/>
          <a:stretch/>
        </p:blipFill>
        <p:spPr>
          <a:xfrm>
            <a:off x="116586" y="163957"/>
            <a:ext cx="928800" cy="868764"/>
          </a:xfrm>
          <a:prstGeom prst="rect">
            <a:avLst/>
          </a:prstGeom>
          <a:noFill/>
          <a:ln>
            <a:noFill/>
          </a:ln>
        </p:spPr>
      </p:pic>
    </p:spTree>
    <p:extLst>
      <p:ext uri="{BB962C8B-B14F-4D97-AF65-F5344CB8AC3E}">
        <p14:creationId xmlns:p14="http://schemas.microsoft.com/office/powerpoint/2010/main" val="4189551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idx="4294967295"/>
          </p:nvPr>
        </p:nvSpPr>
        <p:spPr>
          <a:xfrm>
            <a:off x="1371600" y="-152400"/>
            <a:ext cx="6172199" cy="13715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Book Antiqua"/>
              <a:buNone/>
            </a:pPr>
            <a:r>
              <a:rPr lang="en-US" sz="5400" b="0" i="0" u="none" strike="noStrike" cap="none" dirty="0">
                <a:solidFill>
                  <a:schemeClr val="dk2"/>
                </a:solidFill>
                <a:latin typeface="Book Antiqua"/>
                <a:ea typeface="Book Antiqua"/>
                <a:cs typeface="Book Antiqua"/>
                <a:sym typeface="Book Antiqua"/>
              </a:rPr>
              <a:t>Agenda</a:t>
            </a:r>
          </a:p>
        </p:txBody>
      </p:sp>
      <p:sp>
        <p:nvSpPr>
          <p:cNvPr id="225" name="Shape 225"/>
          <p:cNvSpPr txBox="1">
            <a:spLocks noGrp="1"/>
          </p:cNvSpPr>
          <p:nvPr>
            <p:ph type="body" idx="4294967295"/>
          </p:nvPr>
        </p:nvSpPr>
        <p:spPr>
          <a:xfrm>
            <a:off x="1219200" y="4495800"/>
            <a:ext cx="6705599" cy="2133599"/>
          </a:xfrm>
          <a:prstGeom prst="rect">
            <a:avLst/>
          </a:prstGeom>
          <a:noFill/>
          <a:ln>
            <a:noFill/>
          </a:ln>
        </p:spPr>
        <p:txBody>
          <a:bodyPr lIns="91425" tIns="45700" rIns="91425" bIns="45700" anchor="t" anchorCtr="0">
            <a:noAutofit/>
          </a:bodyPr>
          <a:lstStyle/>
          <a:p>
            <a:pPr marL="457200" marR="0" lvl="0" indent="-457200" algn="l" rtl="0">
              <a:lnSpc>
                <a:spcPct val="80000"/>
              </a:lnSpc>
              <a:spcBef>
                <a:spcPts val="0"/>
              </a:spcBef>
              <a:spcAft>
                <a:spcPts val="0"/>
              </a:spcAft>
              <a:buClr>
                <a:schemeClr val="accent1"/>
              </a:buClr>
              <a:buSzPct val="100000"/>
              <a:buFont typeface="Book Antiqua"/>
              <a:buAutoNum type="arabicPeriod"/>
            </a:pPr>
            <a:r>
              <a:rPr lang="en-US" sz="1800" dirty="0" smtClean="0"/>
              <a:t>4G Breakout Activity</a:t>
            </a:r>
            <a:r>
              <a:rPr lang="en-US" sz="1800" b="0" i="0" u="none" strike="noStrike" cap="none" dirty="0">
                <a:solidFill>
                  <a:srgbClr val="262626"/>
                </a:solidFill>
                <a:latin typeface="Book Antiqua"/>
                <a:ea typeface="Book Antiqua"/>
                <a:cs typeface="Book Antiqua"/>
                <a:sym typeface="Book Antiqua"/>
              </a:rPr>
              <a:t>			</a:t>
            </a:r>
          </a:p>
          <a:p>
            <a:pPr marL="457200" marR="0" lvl="0" indent="-457200" algn="l" rtl="0">
              <a:lnSpc>
                <a:spcPct val="80000"/>
              </a:lnSpc>
              <a:spcBef>
                <a:spcPts val="360"/>
              </a:spcBef>
              <a:spcAft>
                <a:spcPts val="0"/>
              </a:spcAft>
              <a:buClr>
                <a:schemeClr val="accent1"/>
              </a:buClr>
              <a:buSzPct val="100000"/>
              <a:buFont typeface="Book Antiqua"/>
              <a:buAutoNum type="arabicPeriod"/>
            </a:pPr>
            <a:r>
              <a:rPr lang="en-US" sz="1800" b="0" i="0" u="none" strike="noStrike" cap="none" dirty="0" smtClean="0">
                <a:solidFill>
                  <a:srgbClr val="262626"/>
                </a:solidFill>
                <a:latin typeface="Book Antiqua"/>
                <a:ea typeface="Book Antiqua"/>
                <a:cs typeface="Book Antiqua"/>
                <a:sym typeface="Book Antiqua"/>
              </a:rPr>
              <a:t>TFF Update</a:t>
            </a:r>
            <a:r>
              <a:rPr lang="en-US" sz="1800" b="0" i="0" u="none" strike="noStrike" cap="none" dirty="0">
                <a:solidFill>
                  <a:srgbClr val="262626"/>
                </a:solidFill>
                <a:latin typeface="Book Antiqua"/>
                <a:ea typeface="Book Antiqua"/>
                <a:cs typeface="Book Antiqua"/>
                <a:sym typeface="Book Antiqua"/>
              </a:rPr>
              <a:t>	</a:t>
            </a:r>
            <a:endParaRPr lang="en-US" sz="1800" b="0" i="0" u="none" strike="noStrike" cap="none" dirty="0" smtClean="0">
              <a:solidFill>
                <a:srgbClr val="262626"/>
              </a:solidFill>
              <a:latin typeface="Book Antiqua"/>
              <a:ea typeface="Book Antiqua"/>
              <a:cs typeface="Book Antiqua"/>
              <a:sym typeface="Book Antiqua"/>
            </a:endParaRPr>
          </a:p>
          <a:p>
            <a:pPr marL="457200" marR="0" lvl="0" indent="-457200" algn="l" rtl="0">
              <a:lnSpc>
                <a:spcPct val="80000"/>
              </a:lnSpc>
              <a:spcBef>
                <a:spcPts val="360"/>
              </a:spcBef>
              <a:spcAft>
                <a:spcPts val="0"/>
              </a:spcAft>
              <a:buClr>
                <a:schemeClr val="accent1"/>
              </a:buClr>
              <a:buSzPct val="100000"/>
              <a:buFont typeface="Book Antiqua"/>
              <a:buAutoNum type="arabicPeriod"/>
            </a:pPr>
            <a:r>
              <a:rPr lang="en-US" sz="1800" dirty="0" smtClean="0"/>
              <a:t>NGAB Update</a:t>
            </a:r>
          </a:p>
          <a:p>
            <a:pPr marL="457200" marR="0" lvl="0" indent="-457200" algn="l" rtl="0">
              <a:lnSpc>
                <a:spcPct val="80000"/>
              </a:lnSpc>
              <a:spcBef>
                <a:spcPts val="360"/>
              </a:spcBef>
              <a:spcAft>
                <a:spcPts val="0"/>
              </a:spcAft>
              <a:buClr>
                <a:schemeClr val="accent1"/>
              </a:buClr>
              <a:buSzPct val="100000"/>
              <a:buFont typeface="Book Antiqua"/>
              <a:buAutoNum type="arabicPeriod"/>
            </a:pPr>
            <a:r>
              <a:rPr lang="en-US" sz="1800" b="0" i="0" u="none" strike="noStrike" cap="none" dirty="0" smtClean="0">
                <a:solidFill>
                  <a:srgbClr val="262626"/>
                </a:solidFill>
                <a:latin typeface="Book Antiqua"/>
                <a:ea typeface="Book Antiqua"/>
                <a:cs typeface="Book Antiqua"/>
                <a:sym typeface="Book Antiqua"/>
              </a:rPr>
              <a:t>Volunteer Activity</a:t>
            </a:r>
          </a:p>
          <a:p>
            <a:pPr marL="457200" marR="0" lvl="0" indent="-457200" algn="l" rtl="0">
              <a:lnSpc>
                <a:spcPct val="80000"/>
              </a:lnSpc>
              <a:spcBef>
                <a:spcPts val="360"/>
              </a:spcBef>
              <a:spcAft>
                <a:spcPts val="0"/>
              </a:spcAft>
              <a:buClr>
                <a:schemeClr val="accent1"/>
              </a:buClr>
              <a:buSzPct val="100000"/>
              <a:buFont typeface="Book Antiqua"/>
              <a:buAutoNum type="arabicPeriod"/>
            </a:pPr>
            <a:r>
              <a:rPr lang="en-US" sz="1800" dirty="0" smtClean="0"/>
              <a:t>New TFF Projects</a:t>
            </a:r>
          </a:p>
          <a:p>
            <a:pPr marL="457200" marR="0" lvl="0" indent="-457200" algn="l" rtl="0">
              <a:lnSpc>
                <a:spcPct val="80000"/>
              </a:lnSpc>
              <a:spcBef>
                <a:spcPts val="360"/>
              </a:spcBef>
              <a:spcAft>
                <a:spcPts val="0"/>
              </a:spcAft>
              <a:buClr>
                <a:schemeClr val="accent1"/>
              </a:buClr>
              <a:buSzPct val="100000"/>
              <a:buFont typeface="Book Antiqua"/>
              <a:buAutoNum type="arabicPeriod"/>
            </a:pPr>
            <a:r>
              <a:rPr lang="en-US" sz="1800" b="0" i="0" u="none" strike="noStrike" cap="none" dirty="0" smtClean="0">
                <a:solidFill>
                  <a:srgbClr val="262626"/>
                </a:solidFill>
                <a:latin typeface="Book Antiqua"/>
                <a:ea typeface="Book Antiqua"/>
                <a:cs typeface="Book Antiqua"/>
                <a:sym typeface="Book Antiqua"/>
              </a:rPr>
              <a:t>Next Gen &amp; Matching Grant Review/Voting</a:t>
            </a:r>
            <a:r>
              <a:rPr lang="en-US" sz="1800" b="0" i="0" u="none" strike="noStrike" cap="none" dirty="0">
                <a:solidFill>
                  <a:srgbClr val="262626"/>
                </a:solidFill>
                <a:latin typeface="Book Antiqua"/>
                <a:ea typeface="Book Antiqua"/>
                <a:cs typeface="Book Antiqua"/>
                <a:sym typeface="Book Antiqua"/>
              </a:rPr>
              <a:t>	</a:t>
            </a:r>
            <a:endParaRPr lang="en-US" sz="1800" b="0" i="0" u="none" strike="noStrike" cap="none" dirty="0" smtClean="0">
              <a:solidFill>
                <a:srgbClr val="262626"/>
              </a:solidFill>
              <a:latin typeface="Book Antiqua"/>
              <a:ea typeface="Book Antiqua"/>
              <a:cs typeface="Book Antiqua"/>
              <a:sym typeface="Book Antiqua"/>
            </a:endParaRPr>
          </a:p>
          <a:p>
            <a:pPr marL="457200" marR="0" lvl="0" indent="-457200" algn="l" rtl="0">
              <a:lnSpc>
                <a:spcPct val="80000"/>
              </a:lnSpc>
              <a:spcBef>
                <a:spcPts val="360"/>
              </a:spcBef>
              <a:spcAft>
                <a:spcPts val="0"/>
              </a:spcAft>
              <a:buClr>
                <a:schemeClr val="accent1"/>
              </a:buClr>
              <a:buSzPct val="100000"/>
              <a:buFont typeface="Book Antiqua"/>
              <a:buAutoNum type="arabicPeriod"/>
            </a:pPr>
            <a:r>
              <a:rPr lang="en-US" sz="1800" dirty="0" smtClean="0"/>
              <a:t>3G/4G Group Photo</a:t>
            </a:r>
            <a:r>
              <a:rPr lang="en-US" sz="1800" b="0" i="0" u="none" strike="noStrike" cap="none" dirty="0">
                <a:solidFill>
                  <a:srgbClr val="262626"/>
                </a:solidFill>
                <a:latin typeface="Book Antiqua"/>
                <a:ea typeface="Book Antiqua"/>
                <a:cs typeface="Book Antiqua"/>
                <a:sym typeface="Book Antiqua"/>
              </a:rPr>
              <a:t>	</a:t>
            </a:r>
          </a:p>
          <a:p>
            <a:pPr marL="457200" marR="0" lvl="0" indent="-457200" algn="ctr" rtl="0">
              <a:lnSpc>
                <a:spcPct val="80000"/>
              </a:lnSpc>
              <a:spcBef>
                <a:spcPts val="120"/>
              </a:spcBef>
              <a:buClr>
                <a:schemeClr val="accent1"/>
              </a:buClr>
              <a:buSzPct val="100000"/>
              <a:buFont typeface="Book Antiqua"/>
              <a:buNone/>
            </a:pPr>
            <a:endParaRPr sz="600" b="0" i="0" u="none" strike="noStrike" cap="none" dirty="0">
              <a:solidFill>
                <a:srgbClr val="262626"/>
              </a:solidFill>
              <a:latin typeface="Book Antiqua"/>
              <a:ea typeface="Book Antiqua"/>
              <a:cs typeface="Book Antiqua"/>
              <a:sym typeface="Book Antiqua"/>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564" y="1042416"/>
            <a:ext cx="4430269" cy="3322702"/>
          </a:xfrm>
          <a:prstGeom prst="rect">
            <a:avLst/>
          </a:prstGeom>
        </p:spPr>
      </p:pic>
      <p:pic>
        <p:nvPicPr>
          <p:cNvPr id="5" name="Shape 307" descr="TFF logo Color.png 02-12-08.png"/>
          <p:cNvPicPr preferRelativeResize="0"/>
          <p:nvPr/>
        </p:nvPicPr>
        <p:blipFill rotWithShape="1">
          <a:blip r:embed="rId4">
            <a:alphaModFix/>
          </a:blip>
          <a:srcRect/>
          <a:stretch/>
        </p:blipFill>
        <p:spPr>
          <a:xfrm>
            <a:off x="198882" y="173652"/>
            <a:ext cx="928800" cy="86876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ctrTitle"/>
          </p:nvPr>
        </p:nvSpPr>
        <p:spPr>
          <a:xfrm>
            <a:off x="1183341" y="1387737"/>
            <a:ext cx="6777317" cy="1731981"/>
          </a:xfrm>
          <a:prstGeom prst="rect">
            <a:avLst/>
          </a:prstGeom>
          <a:noFill/>
          <a:ln>
            <a:noFill/>
          </a:ln>
        </p:spPr>
        <p:txBody>
          <a:bodyPr lIns="91425" tIns="45700" rIns="91425" bIns="45700" anchor="b" anchorCtr="0">
            <a:noAutofit/>
          </a:bodyPr>
          <a:lstStyle/>
          <a:p>
            <a:pPr marL="0" marR="0" lvl="0" indent="0" algn="ctr" rtl="0">
              <a:spcBef>
                <a:spcPts val="0"/>
              </a:spcBef>
              <a:buClr>
                <a:schemeClr val="lt1"/>
              </a:buClr>
              <a:buSzPct val="25000"/>
              <a:buFont typeface="Book Antiqua"/>
              <a:buNone/>
            </a:pPr>
            <a:r>
              <a:rPr lang="en-US" sz="5400" b="0" i="0" u="none" strike="noStrike" cap="none" dirty="0">
                <a:solidFill>
                  <a:schemeClr val="lt1"/>
                </a:solidFill>
                <a:latin typeface="Book Antiqua"/>
                <a:ea typeface="Book Antiqua"/>
                <a:cs typeface="Book Antiqua"/>
                <a:sym typeface="Book Antiqua"/>
              </a:rPr>
              <a:t>NG and MG Review/Voting</a:t>
            </a:r>
          </a:p>
        </p:txBody>
      </p:sp>
      <p:sp>
        <p:nvSpPr>
          <p:cNvPr id="404" name="Shape 404"/>
          <p:cNvSpPr txBox="1">
            <a:spLocks noGrp="1"/>
          </p:cNvSpPr>
          <p:nvPr>
            <p:ph type="subTitle" idx="1"/>
          </p:nvPr>
        </p:nvSpPr>
        <p:spPr>
          <a:xfrm>
            <a:off x="1371600" y="3767862"/>
            <a:ext cx="6400799" cy="17526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2400" b="0" i="0" u="none" strike="noStrike" cap="none" dirty="0">
                <a:solidFill>
                  <a:schemeClr val="lt1"/>
                </a:solidFill>
                <a:latin typeface="Book Antiqua"/>
                <a:ea typeface="Book Antiqua"/>
                <a:cs typeface="Book Antiqua"/>
                <a:sym typeface="Book Antiqua"/>
              </a:rPr>
              <a:t>One Minute Introduction of your Nonprofit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a:spLocks noGrp="1"/>
          </p:cNvSpPr>
          <p:nvPr>
            <p:ph type="title"/>
          </p:nvPr>
        </p:nvSpPr>
        <p:spPr>
          <a:xfrm>
            <a:off x="688489" y="570156"/>
            <a:ext cx="7756263" cy="1054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Book Antiqua"/>
              <a:buNone/>
            </a:pPr>
            <a:r>
              <a:rPr lang="en-US" sz="5400" b="0" i="0" u="none" strike="noStrike" cap="none" dirty="0">
                <a:solidFill>
                  <a:schemeClr val="dk2"/>
                </a:solidFill>
                <a:latin typeface="Book Antiqua"/>
                <a:ea typeface="Book Antiqua"/>
                <a:cs typeface="Book Antiqua"/>
                <a:sym typeface="Book Antiqua"/>
              </a:rPr>
              <a:t>Introduction</a:t>
            </a:r>
          </a:p>
        </p:txBody>
      </p:sp>
      <p:sp>
        <p:nvSpPr>
          <p:cNvPr id="410" name="Shape 410"/>
          <p:cNvSpPr txBox="1">
            <a:spLocks noGrp="1"/>
          </p:cNvSpPr>
          <p:nvPr>
            <p:ph type="body" idx="1"/>
          </p:nvPr>
        </p:nvSpPr>
        <p:spPr>
          <a:xfrm>
            <a:off x="699247" y="2248347"/>
            <a:ext cx="7745505" cy="3877815"/>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Clr>
                <a:schemeClr val="accent1"/>
              </a:buClr>
              <a:buSzPct val="100000"/>
              <a:buFont typeface="Book Antiqua"/>
              <a:buAutoNum type="arabicPeriod"/>
            </a:pPr>
            <a:r>
              <a:rPr lang="en-US" sz="4400" b="0" i="0" u="none" strike="noStrike" cap="none" dirty="0">
                <a:solidFill>
                  <a:srgbClr val="262626"/>
                </a:solidFill>
                <a:latin typeface="Book Antiqua"/>
                <a:ea typeface="Book Antiqua"/>
                <a:cs typeface="Book Antiqua"/>
                <a:sym typeface="Book Antiqua"/>
              </a:rPr>
              <a:t>Name of the Organization</a:t>
            </a:r>
          </a:p>
          <a:p>
            <a:pPr marL="457200" marR="0" lvl="0" indent="-457200" algn="l" rtl="0">
              <a:spcBef>
                <a:spcPts val="880"/>
              </a:spcBef>
              <a:spcAft>
                <a:spcPts val="0"/>
              </a:spcAft>
              <a:buClr>
                <a:schemeClr val="accent1"/>
              </a:buClr>
              <a:buSzPct val="100000"/>
              <a:buFont typeface="Book Antiqua"/>
              <a:buAutoNum type="arabicPeriod"/>
            </a:pPr>
            <a:r>
              <a:rPr lang="en-US" sz="4400" b="0" i="0" u="none" strike="noStrike" cap="none" dirty="0">
                <a:solidFill>
                  <a:srgbClr val="262626"/>
                </a:solidFill>
                <a:latin typeface="Book Antiqua"/>
                <a:ea typeface="Book Antiqua"/>
                <a:cs typeface="Book Antiqua"/>
                <a:sym typeface="Book Antiqua"/>
              </a:rPr>
              <a:t>What do they do?</a:t>
            </a:r>
          </a:p>
          <a:p>
            <a:pPr marL="457200" marR="0" lvl="0" indent="-457200" algn="l" rtl="0">
              <a:spcBef>
                <a:spcPts val="880"/>
              </a:spcBef>
              <a:spcAft>
                <a:spcPts val="0"/>
              </a:spcAft>
              <a:buClr>
                <a:schemeClr val="accent1"/>
              </a:buClr>
              <a:buSzPct val="100000"/>
              <a:buFont typeface="Book Antiqua"/>
              <a:buAutoNum type="arabicPeriod"/>
            </a:pPr>
            <a:r>
              <a:rPr lang="en-US" sz="4400" b="0" i="0" u="none" strike="noStrike" cap="none" dirty="0">
                <a:solidFill>
                  <a:srgbClr val="262626"/>
                </a:solidFill>
                <a:latin typeface="Book Antiqua"/>
                <a:ea typeface="Book Antiqua"/>
                <a:cs typeface="Book Antiqua"/>
                <a:sym typeface="Book Antiqua"/>
              </a:rPr>
              <a:t>Where did your money go?</a:t>
            </a:r>
          </a:p>
          <a:p>
            <a:pPr marL="457200" marR="0" lvl="0" indent="-457200" algn="l" rtl="0">
              <a:spcBef>
                <a:spcPts val="480"/>
              </a:spcBef>
              <a:buClr>
                <a:schemeClr val="accent1"/>
              </a:buClr>
              <a:buSzPct val="100000"/>
              <a:buFont typeface="Book Antiqua"/>
              <a:buNone/>
            </a:pPr>
            <a:endParaRPr sz="2400" b="0" i="0" u="none" strike="noStrike" cap="none" dirty="0">
              <a:solidFill>
                <a:srgbClr val="262626"/>
              </a:solidFill>
              <a:latin typeface="Book Antiqua"/>
              <a:ea typeface="Book Antiqua"/>
              <a:cs typeface="Book Antiqua"/>
              <a:sym typeface="Book Antiqua"/>
            </a:endParaRPr>
          </a:p>
        </p:txBody>
      </p:sp>
      <p:sp>
        <p:nvSpPr>
          <p:cNvPr id="411" name="Shape 411"/>
          <p:cNvSpPr/>
          <p:nvPr/>
        </p:nvSpPr>
        <p:spPr>
          <a:xfrm>
            <a:off x="4479667" y="3244333"/>
            <a:ext cx="18466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latin typeface="Book Antiqua"/>
                <a:ea typeface="Book Antiqua"/>
                <a:cs typeface="Book Antiqua"/>
                <a:sym typeface="Book Antiqua"/>
              </a:rPr>
              <a:t> </a:t>
            </a:r>
          </a:p>
        </p:txBody>
      </p:sp>
      <p:sp>
        <p:nvSpPr>
          <p:cNvPr id="412" name="Shape 412"/>
          <p:cNvSpPr/>
          <p:nvPr/>
        </p:nvSpPr>
        <p:spPr>
          <a:xfrm>
            <a:off x="4479667" y="3244333"/>
            <a:ext cx="18466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latin typeface="Book Antiqua"/>
                <a:ea typeface="Book Antiqua"/>
                <a:cs typeface="Book Antiqua"/>
                <a:sym typeface="Book Antiqua"/>
              </a:rPr>
              <a:t> </a:t>
            </a:r>
          </a:p>
        </p:txBody>
      </p:sp>
      <p:sp>
        <p:nvSpPr>
          <p:cNvPr id="413" name="Shape 413"/>
          <p:cNvSpPr/>
          <p:nvPr/>
        </p:nvSpPr>
        <p:spPr>
          <a:xfrm>
            <a:off x="4479667" y="3244333"/>
            <a:ext cx="18466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latin typeface="Book Antiqua"/>
                <a:ea typeface="Book Antiqua"/>
                <a:cs typeface="Book Antiqua"/>
                <a:sym typeface="Book Antiqua"/>
              </a:rPr>
              <a:t> </a:t>
            </a:r>
          </a:p>
        </p:txBody>
      </p:sp>
      <p:pic>
        <p:nvPicPr>
          <p:cNvPr id="7" name="Shape 307" descr="TFF logo Color.png 02-12-08.png"/>
          <p:cNvPicPr preferRelativeResize="0"/>
          <p:nvPr/>
        </p:nvPicPr>
        <p:blipFill rotWithShape="1">
          <a:blip r:embed="rId3">
            <a:alphaModFix/>
          </a:blip>
          <a:srcRect/>
          <a:stretch/>
        </p:blipFill>
        <p:spPr>
          <a:xfrm>
            <a:off x="116586" y="163957"/>
            <a:ext cx="928800" cy="86876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9" name="Shape 419"/>
          <p:cNvSpPr txBox="1">
            <a:spLocks noGrp="1"/>
          </p:cNvSpPr>
          <p:nvPr>
            <p:ph type="title"/>
          </p:nvPr>
        </p:nvSpPr>
        <p:spPr>
          <a:prstGeom prst="rect">
            <a:avLst/>
          </a:prstGeom>
          <a:noFill/>
          <a:ln>
            <a:noFill/>
          </a:ln>
        </p:spPr>
        <p:txBody>
          <a:bodyPr lIns="91425" tIns="91425" rIns="91425" bIns="91425" anchor="ctr" anchorCtr="0">
            <a:noAutofit/>
          </a:bodyPr>
          <a:lstStyle/>
          <a:p>
            <a:pPr marL="0" marR="0" lvl="0" indent="0" algn="ctr" rtl="0">
              <a:spcBef>
                <a:spcPts val="0"/>
              </a:spcBef>
              <a:buClr>
                <a:schemeClr val="dk2"/>
              </a:buClr>
              <a:buSzPct val="25000"/>
              <a:buFont typeface="Quattrocento"/>
              <a:buNone/>
            </a:pPr>
            <a:r>
              <a:rPr lang="en-US" sz="4800" b="0" i="0" u="none" strike="noStrike" cap="none" dirty="0">
                <a:solidFill>
                  <a:schemeClr val="dk2"/>
                </a:solidFill>
                <a:latin typeface="Quattrocento"/>
                <a:ea typeface="Quattrocento"/>
                <a:cs typeface="Quattrocento"/>
                <a:sym typeface="Quattrocento"/>
              </a:rPr>
              <a:t>Next Generation Grants</a:t>
            </a:r>
          </a:p>
        </p:txBody>
      </p:sp>
      <p:sp>
        <p:nvSpPr>
          <p:cNvPr id="6" name="Text Placeholder 5"/>
          <p:cNvSpPr>
            <a:spLocks noGrp="1"/>
          </p:cNvSpPr>
          <p:nvPr>
            <p:ph type="body" idx="1"/>
          </p:nvPr>
        </p:nvSpPr>
        <p:spPr>
          <a:xfrm>
            <a:off x="354842" y="1994617"/>
            <a:ext cx="4134862" cy="3877055"/>
          </a:xfrm>
        </p:spPr>
        <p:txBody>
          <a:bodyPr/>
          <a:lstStyle/>
          <a:p>
            <a:r>
              <a:rPr lang="en-US" sz="1400" b="1" dirty="0" smtClean="0"/>
              <a:t>Evo3 Foundation </a:t>
            </a:r>
            <a:r>
              <a:rPr lang="en-US" sz="1400" dirty="0" smtClean="0"/>
              <a:t>– Alex Tracy</a:t>
            </a:r>
          </a:p>
          <a:p>
            <a:r>
              <a:rPr lang="en-US" sz="1400" b="1" dirty="0" smtClean="0"/>
              <a:t>St. Mary School </a:t>
            </a:r>
            <a:r>
              <a:rPr lang="en-US" sz="1400" dirty="0" smtClean="0"/>
              <a:t>– Ali Tracy</a:t>
            </a:r>
          </a:p>
          <a:p>
            <a:r>
              <a:rPr lang="en-US" sz="1400" b="1" dirty="0" smtClean="0"/>
              <a:t>Hardin Middle School </a:t>
            </a:r>
            <a:r>
              <a:rPr lang="en-US" sz="1400" dirty="0" smtClean="0"/>
              <a:t>– Angie Schlater</a:t>
            </a:r>
          </a:p>
          <a:p>
            <a:r>
              <a:rPr lang="en-US" sz="1400" b="1" dirty="0" smtClean="0"/>
              <a:t>Marygrove </a:t>
            </a:r>
            <a:r>
              <a:rPr lang="en-US" sz="1400" dirty="0" smtClean="0"/>
              <a:t>– Annie Tracy</a:t>
            </a:r>
          </a:p>
          <a:p>
            <a:r>
              <a:rPr lang="en-US" sz="1400" b="1" dirty="0" smtClean="0"/>
              <a:t>Quincy YMCA </a:t>
            </a:r>
            <a:r>
              <a:rPr lang="en-US" sz="1400" dirty="0" smtClean="0"/>
              <a:t>– Ava Terwelp</a:t>
            </a:r>
          </a:p>
          <a:p>
            <a:r>
              <a:rPr lang="en-US" sz="1400" b="1" dirty="0" smtClean="0"/>
              <a:t>Chicago HOPES for Kids </a:t>
            </a:r>
            <a:r>
              <a:rPr lang="en-US" sz="1400" dirty="0" smtClean="0"/>
              <a:t>– Brian Buckley</a:t>
            </a:r>
          </a:p>
          <a:p>
            <a:r>
              <a:rPr lang="en-US" sz="1400" b="1" dirty="0" smtClean="0"/>
              <a:t>Our Little Haven </a:t>
            </a:r>
            <a:r>
              <a:rPr lang="en-US" sz="1400" dirty="0" smtClean="0"/>
              <a:t>– Christine Iovaldi</a:t>
            </a:r>
          </a:p>
          <a:p>
            <a:r>
              <a:rPr lang="en-US" sz="1400" b="1" dirty="0" smtClean="0"/>
              <a:t>Big Brothers Big Sisters of Greater Kansas City </a:t>
            </a:r>
            <a:r>
              <a:rPr lang="en-US" sz="1400" dirty="0" smtClean="0"/>
              <a:t>– Chris Stamerjohn</a:t>
            </a:r>
          </a:p>
          <a:p>
            <a:r>
              <a:rPr lang="en-US" sz="1400" b="1" dirty="0" smtClean="0"/>
              <a:t>Advocacy Network for Children </a:t>
            </a:r>
            <a:r>
              <a:rPr lang="en-US" sz="1400" dirty="0" smtClean="0"/>
              <a:t>– Clare Tracy</a:t>
            </a:r>
          </a:p>
          <a:p>
            <a:r>
              <a:rPr lang="en-US" sz="1400" b="1" dirty="0" smtClean="0"/>
              <a:t>Our Little Haven </a:t>
            </a:r>
            <a:r>
              <a:rPr lang="en-US" sz="1400" dirty="0" smtClean="0"/>
              <a:t>– Dan Iovaldi</a:t>
            </a:r>
          </a:p>
          <a:p>
            <a:r>
              <a:rPr lang="en-US" sz="1400" b="1" dirty="0" smtClean="0"/>
              <a:t>Covenant House New York </a:t>
            </a:r>
            <a:r>
              <a:rPr lang="en-US" sz="1400" dirty="0" smtClean="0"/>
              <a:t>– Diana Bittner</a:t>
            </a:r>
          </a:p>
          <a:p>
            <a:r>
              <a:rPr lang="en-US" sz="1400" b="1" dirty="0" smtClean="0"/>
              <a:t>Ducks Unlimited </a:t>
            </a:r>
            <a:r>
              <a:rPr lang="en-US" sz="1400" dirty="0" smtClean="0"/>
              <a:t>– Drew Stamerjohn</a:t>
            </a:r>
          </a:p>
          <a:p>
            <a:endParaRPr lang="en-US" sz="1400" dirty="0" smtClean="0"/>
          </a:p>
          <a:p>
            <a:endParaRPr lang="en-US" dirty="0"/>
          </a:p>
        </p:txBody>
      </p:sp>
      <p:sp>
        <p:nvSpPr>
          <p:cNvPr id="421" name="Shape 421"/>
          <p:cNvSpPr txBox="1"/>
          <p:nvPr/>
        </p:nvSpPr>
        <p:spPr>
          <a:xfrm>
            <a:off x="1030564" y="5999362"/>
            <a:ext cx="7332300" cy="1140900"/>
          </a:xfrm>
          <a:prstGeom prst="rect">
            <a:avLst/>
          </a:prstGeom>
          <a:noFill/>
          <a:ln>
            <a:noFill/>
          </a:ln>
        </p:spPr>
        <p:txBody>
          <a:bodyPr lIns="91425" tIns="91425" rIns="91425" bIns="91425" anchor="ctr" anchorCtr="0">
            <a:noAutofit/>
          </a:bodyPr>
          <a:lstStyle/>
          <a:p>
            <a:pPr lvl="0" algn="ctr" rtl="0">
              <a:lnSpc>
                <a:spcPct val="80000"/>
              </a:lnSpc>
              <a:spcBef>
                <a:spcPts val="252"/>
              </a:spcBef>
              <a:buNone/>
            </a:pPr>
            <a:r>
              <a:rPr lang="en-US" sz="2000" i="1" dirty="0" smtClean="0">
                <a:solidFill>
                  <a:srgbClr val="262626"/>
                </a:solidFill>
                <a:latin typeface="Book Antiqua"/>
                <a:ea typeface="Book Antiqua"/>
                <a:cs typeface="Book Antiqua"/>
                <a:sym typeface="Book Antiqua"/>
              </a:rPr>
              <a:t>2017 Next Gen Ozark Meeting Winner: </a:t>
            </a:r>
            <a:r>
              <a:rPr lang="en-US" sz="2000" b="1" i="1" dirty="0" smtClean="0">
                <a:solidFill>
                  <a:srgbClr val="262626"/>
                </a:solidFill>
                <a:latin typeface="Book Antiqua"/>
                <a:ea typeface="Book Antiqua"/>
                <a:cs typeface="Book Antiqua"/>
                <a:sym typeface="Book Antiqua"/>
              </a:rPr>
              <a:t>Christine Iovaldi</a:t>
            </a:r>
            <a:endParaRPr lang="en-US" sz="2000" b="1" i="1" dirty="0">
              <a:solidFill>
                <a:srgbClr val="262626"/>
              </a:solidFill>
              <a:latin typeface="Book Antiqua"/>
              <a:ea typeface="Book Antiqua"/>
              <a:cs typeface="Book Antiqua"/>
              <a:sym typeface="Book Antiqua"/>
            </a:endParaRPr>
          </a:p>
          <a:p>
            <a:pPr lvl="0" algn="ctr" rtl="0">
              <a:lnSpc>
                <a:spcPct val="80000"/>
              </a:lnSpc>
              <a:spcBef>
                <a:spcPts val="252"/>
              </a:spcBef>
              <a:buNone/>
            </a:pPr>
            <a:r>
              <a:rPr lang="en-US" sz="2000" b="1" i="1" dirty="0">
                <a:solidFill>
                  <a:srgbClr val="262626"/>
                </a:solidFill>
                <a:latin typeface="Book Antiqua"/>
                <a:ea typeface="Book Antiqua"/>
                <a:cs typeface="Book Antiqua"/>
                <a:sym typeface="Book Antiqua"/>
              </a:rPr>
              <a:t> $3,000 </a:t>
            </a:r>
            <a:r>
              <a:rPr lang="en-US" sz="2000" i="1" dirty="0">
                <a:solidFill>
                  <a:srgbClr val="262626"/>
                </a:solidFill>
                <a:latin typeface="Book Antiqua"/>
                <a:ea typeface="Book Antiqua"/>
                <a:cs typeface="Book Antiqua"/>
                <a:sym typeface="Book Antiqua"/>
              </a:rPr>
              <a:t>for </a:t>
            </a:r>
            <a:r>
              <a:rPr lang="en-US" sz="2000" b="1" i="1" dirty="0" smtClean="0">
                <a:solidFill>
                  <a:srgbClr val="262626"/>
                </a:solidFill>
                <a:latin typeface="Book Antiqua"/>
                <a:ea typeface="Book Antiqua"/>
                <a:cs typeface="Book Antiqua"/>
                <a:sym typeface="Book Antiqua"/>
              </a:rPr>
              <a:t>St. Louis Crisis Nursery </a:t>
            </a:r>
            <a:r>
              <a:rPr lang="en-US" sz="2000" i="1" dirty="0" smtClean="0">
                <a:solidFill>
                  <a:srgbClr val="262626"/>
                </a:solidFill>
                <a:latin typeface="Book Antiqua"/>
                <a:ea typeface="Book Antiqua"/>
                <a:cs typeface="Book Antiqua"/>
                <a:sym typeface="Book Antiqua"/>
              </a:rPr>
              <a:t>in St. Louis</a:t>
            </a:r>
            <a:endParaRPr lang="en-US" sz="2000" i="1" dirty="0">
              <a:solidFill>
                <a:srgbClr val="262626"/>
              </a:solidFill>
              <a:latin typeface="Book Antiqua"/>
              <a:ea typeface="Book Antiqua"/>
              <a:cs typeface="Book Antiqua"/>
              <a:sym typeface="Book Antiqua"/>
            </a:endParaRPr>
          </a:p>
        </p:txBody>
      </p:sp>
      <p:sp>
        <p:nvSpPr>
          <p:cNvPr id="12" name="Text Placeholder 5"/>
          <p:cNvSpPr>
            <a:spLocks noGrp="1"/>
          </p:cNvSpPr>
          <p:nvPr>
            <p:ph type="body" idx="1"/>
          </p:nvPr>
        </p:nvSpPr>
        <p:spPr>
          <a:xfrm>
            <a:off x="4696713" y="1994617"/>
            <a:ext cx="4051501" cy="4004745"/>
          </a:xfrm>
        </p:spPr>
        <p:txBody>
          <a:bodyPr/>
          <a:lstStyle/>
          <a:p>
            <a:r>
              <a:rPr lang="en-US" sz="1400" b="1" dirty="0" smtClean="0"/>
              <a:t>Hoogland Center for the Arts </a:t>
            </a:r>
            <a:r>
              <a:rPr lang="en-US" sz="1400" dirty="0" smtClean="0"/>
              <a:t>– Liz Tracy</a:t>
            </a:r>
          </a:p>
          <a:p>
            <a:r>
              <a:rPr lang="en-US" sz="1400" b="1" dirty="0" smtClean="0"/>
              <a:t>Ashley’s Angels </a:t>
            </a:r>
            <a:r>
              <a:rPr lang="en-US" sz="1400" dirty="0" smtClean="0"/>
              <a:t>– Ellie Stamerjohn</a:t>
            </a:r>
          </a:p>
          <a:p>
            <a:r>
              <a:rPr lang="en-US" sz="1400" b="1" dirty="0" smtClean="0"/>
              <a:t>Stewards Draw</a:t>
            </a:r>
            <a:r>
              <a:rPr lang="en-US" sz="1400" dirty="0" smtClean="0"/>
              <a:t>– Genavive George</a:t>
            </a:r>
          </a:p>
          <a:p>
            <a:r>
              <a:rPr lang="en-US" sz="1400" b="1" dirty="0" smtClean="0"/>
              <a:t>Casa de </a:t>
            </a:r>
            <a:r>
              <a:rPr lang="en-US" sz="1400" b="1" dirty="0" err="1" smtClean="0"/>
              <a:t>Salud</a:t>
            </a:r>
            <a:r>
              <a:rPr lang="en-US" sz="1400" b="1" dirty="0" smtClean="0"/>
              <a:t> </a:t>
            </a:r>
            <a:r>
              <a:rPr lang="en-US" sz="1400" dirty="0" smtClean="0"/>
              <a:t>– Grace Schmidt</a:t>
            </a:r>
          </a:p>
          <a:p>
            <a:r>
              <a:rPr lang="en-US" sz="1400" b="1" dirty="0" smtClean="0"/>
              <a:t>Friends of Wings</a:t>
            </a:r>
            <a:r>
              <a:rPr lang="en-US" sz="1400" dirty="0" smtClean="0"/>
              <a:t>– Hannah Tracy</a:t>
            </a:r>
          </a:p>
          <a:p>
            <a:r>
              <a:rPr lang="en-US" sz="1400" b="1" dirty="0" smtClean="0"/>
              <a:t>The Chicago Public Education Fund </a:t>
            </a:r>
            <a:r>
              <a:rPr lang="en-US" sz="1400" dirty="0" smtClean="0"/>
              <a:t>– Jaclyn Tracy</a:t>
            </a:r>
          </a:p>
          <a:p>
            <a:r>
              <a:rPr lang="en-US" sz="1400" b="1" dirty="0" smtClean="0"/>
              <a:t>Endangered Wolf Center</a:t>
            </a:r>
            <a:r>
              <a:rPr lang="en-US" sz="1400" dirty="0" smtClean="0"/>
              <a:t>– Jake Schmidt</a:t>
            </a:r>
          </a:p>
          <a:p>
            <a:r>
              <a:rPr lang="en-US" sz="1400" b="1" dirty="0" smtClean="0"/>
              <a:t>St. Mary School</a:t>
            </a:r>
            <a:r>
              <a:rPr lang="en-US" sz="1400" dirty="0" smtClean="0"/>
              <a:t>– Jenna Tracy</a:t>
            </a:r>
          </a:p>
          <a:p>
            <a:r>
              <a:rPr lang="en-US" sz="1400" b="1" dirty="0" err="1" smtClean="0"/>
              <a:t>TacomaPierce</a:t>
            </a:r>
            <a:r>
              <a:rPr lang="en-US" sz="1400" b="1" dirty="0" smtClean="0"/>
              <a:t> County Humane Society</a:t>
            </a:r>
            <a:r>
              <a:rPr lang="en-US" sz="1400" dirty="0" smtClean="0"/>
              <a:t>– John Sullivan</a:t>
            </a:r>
          </a:p>
          <a:p>
            <a:r>
              <a:rPr lang="en-US" sz="1400" b="1" dirty="0" smtClean="0"/>
              <a:t>Paws for Purple Hearts</a:t>
            </a:r>
            <a:r>
              <a:rPr lang="en-US" sz="1400" dirty="0" smtClean="0"/>
              <a:t>– Julia Capestrain</a:t>
            </a:r>
          </a:p>
          <a:p>
            <a:r>
              <a:rPr lang="en-US" sz="1400" b="1" dirty="0" smtClean="0"/>
              <a:t>St. Louis Police Foundation</a:t>
            </a:r>
            <a:r>
              <a:rPr lang="en-US" sz="1400" dirty="0" smtClean="0"/>
              <a:t>– Katelyn Schmidt</a:t>
            </a:r>
          </a:p>
          <a:p>
            <a:r>
              <a:rPr lang="en-US" sz="1400" b="1" dirty="0" smtClean="0"/>
              <a:t>Quincy YMCA</a:t>
            </a:r>
            <a:r>
              <a:rPr lang="en-US" sz="1400" dirty="0" smtClean="0"/>
              <a:t>– Kate Terwelp</a:t>
            </a:r>
          </a:p>
          <a:p>
            <a:endParaRPr lang="en-US" sz="1400" dirty="0" smtClean="0"/>
          </a:p>
          <a:p>
            <a:endParaRPr lang="en-US" dirty="0"/>
          </a:p>
        </p:txBody>
      </p:sp>
      <p:pic>
        <p:nvPicPr>
          <p:cNvPr id="7" name="Shape 307" descr="TFF logo Color.png 02-12-08.png"/>
          <p:cNvPicPr preferRelativeResize="0"/>
          <p:nvPr/>
        </p:nvPicPr>
        <p:blipFill rotWithShape="1">
          <a:blip r:embed="rId3">
            <a:alphaModFix/>
          </a:blip>
          <a:srcRect/>
          <a:stretch/>
        </p:blipFill>
        <p:spPr>
          <a:xfrm>
            <a:off x="116586" y="163957"/>
            <a:ext cx="928800" cy="868764"/>
          </a:xfrm>
          <a:prstGeom prst="rect">
            <a:avLst/>
          </a:prstGeom>
          <a:noFill/>
          <a:ln>
            <a:noFill/>
          </a:ln>
        </p:spPr>
      </p:pic>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395785" y="2209800"/>
            <a:ext cx="4243715" cy="3449400"/>
          </a:xfrm>
          <a:prstGeom prst="rect">
            <a:avLst/>
          </a:prstGeom>
          <a:noFill/>
          <a:ln>
            <a:noFill/>
          </a:ln>
        </p:spPr>
        <p:txBody>
          <a:bodyPr lIns="91425" tIns="91425" rIns="91425" bIns="91425" anchor="t" anchorCtr="0">
            <a:noAutofit/>
          </a:bodyPr>
          <a:lstStyle/>
          <a:p>
            <a:pPr marL="365760" marR="0" lvl="0" indent="-374650" algn="l" rtl="0">
              <a:lnSpc>
                <a:spcPct val="80000"/>
              </a:lnSpc>
              <a:spcBef>
                <a:spcPts val="0"/>
              </a:spcBef>
              <a:spcAft>
                <a:spcPts val="0"/>
              </a:spcAft>
              <a:buClr>
                <a:schemeClr val="accent1"/>
              </a:buClr>
              <a:buSzPct val="100000"/>
              <a:buFont typeface="Noto Sans Symbols"/>
              <a:buChar char="❧"/>
            </a:pPr>
            <a:r>
              <a:rPr lang="en-US" sz="1400" b="1" i="0" u="none" strike="noStrike" cap="none" dirty="0" smtClean="0">
                <a:solidFill>
                  <a:srgbClr val="262626"/>
                </a:solidFill>
                <a:latin typeface="Book Antiqua"/>
                <a:ea typeface="Book Antiqua"/>
                <a:cs typeface="Book Antiqua"/>
                <a:sym typeface="Book Antiqua"/>
              </a:rPr>
              <a:t>Purple Asparagus– </a:t>
            </a:r>
            <a:r>
              <a:rPr lang="en-US" sz="1400" b="0" i="0" u="none" strike="noStrike" cap="none" dirty="0" smtClean="0">
                <a:solidFill>
                  <a:srgbClr val="262626"/>
                </a:solidFill>
                <a:latin typeface="Book Antiqua"/>
                <a:ea typeface="Book Antiqua"/>
                <a:cs typeface="Book Antiqua"/>
                <a:sym typeface="Book Antiqua"/>
              </a:rPr>
              <a:t>Kelsey Tracy</a:t>
            </a:r>
            <a:endParaRPr lang="en-US" sz="1400" b="0" i="0" u="none" strike="noStrike" cap="none" dirty="0">
              <a:solidFill>
                <a:srgbClr val="262626"/>
              </a:solidFill>
              <a:latin typeface="Book Antiqua"/>
              <a:ea typeface="Book Antiqua"/>
              <a:cs typeface="Book Antiqua"/>
              <a:sym typeface="Book Antiqua"/>
            </a:endParaRPr>
          </a:p>
          <a:p>
            <a:pPr marL="365760" marR="0" lvl="0" indent="-374650" algn="l" rtl="0">
              <a:lnSpc>
                <a:spcPct val="80000"/>
              </a:lnSpc>
              <a:spcBef>
                <a:spcPts val="252"/>
              </a:spcBef>
              <a:spcAft>
                <a:spcPts val="0"/>
              </a:spcAft>
              <a:buClr>
                <a:schemeClr val="accent1"/>
              </a:buClr>
              <a:buSzPct val="100000"/>
              <a:buFont typeface="Noto Sans Symbols"/>
              <a:buChar char="❧"/>
            </a:pPr>
            <a:r>
              <a:rPr lang="en-US" sz="1400" b="1" i="0" u="none" strike="noStrike" cap="none" dirty="0" smtClean="0">
                <a:solidFill>
                  <a:srgbClr val="262626"/>
                </a:solidFill>
                <a:latin typeface="Book Antiqua"/>
                <a:ea typeface="Book Antiqua"/>
                <a:cs typeface="Book Antiqua"/>
                <a:sym typeface="Book Antiqua"/>
              </a:rPr>
              <a:t>St. Mary School–</a:t>
            </a:r>
            <a:r>
              <a:rPr lang="en-US" sz="1400" b="0" i="0" u="none" strike="noStrike" cap="none" dirty="0" smtClean="0">
                <a:solidFill>
                  <a:srgbClr val="262626"/>
                </a:solidFill>
                <a:latin typeface="Book Antiqua"/>
                <a:ea typeface="Book Antiqua"/>
                <a:cs typeface="Book Antiqua"/>
                <a:sym typeface="Book Antiqua"/>
              </a:rPr>
              <a:t> Kristin Tracy</a:t>
            </a:r>
            <a:endParaRPr lang="en-US" sz="1400" b="0" i="0" u="none" strike="noStrike" cap="none" dirty="0">
              <a:solidFill>
                <a:srgbClr val="262626"/>
              </a:solidFill>
              <a:latin typeface="Book Antiqua"/>
              <a:ea typeface="Book Antiqua"/>
              <a:cs typeface="Book Antiqua"/>
              <a:sym typeface="Book Antiqua"/>
            </a:endParaRPr>
          </a:p>
          <a:p>
            <a:pPr marL="365760" marR="0" lvl="0" indent="-374650" algn="l" rtl="0">
              <a:lnSpc>
                <a:spcPct val="80000"/>
              </a:lnSpc>
              <a:spcBef>
                <a:spcPts val="252"/>
              </a:spcBef>
              <a:spcAft>
                <a:spcPts val="0"/>
              </a:spcAft>
              <a:buClr>
                <a:schemeClr val="accent1"/>
              </a:buClr>
              <a:buSzPct val="100000"/>
              <a:buFont typeface="Noto Sans Symbols"/>
              <a:buChar char="❧"/>
            </a:pPr>
            <a:r>
              <a:rPr lang="en-US" sz="1400" b="1" i="0" u="none" strike="noStrike" cap="none" dirty="0" smtClean="0">
                <a:solidFill>
                  <a:srgbClr val="262626"/>
                </a:solidFill>
                <a:latin typeface="Book Antiqua"/>
                <a:ea typeface="Book Antiqua"/>
                <a:cs typeface="Book Antiqua"/>
                <a:sym typeface="Book Antiqua"/>
              </a:rPr>
              <a:t>Quincy Park District– </a:t>
            </a:r>
            <a:r>
              <a:rPr lang="en-US" sz="1400" b="0" i="0" u="none" strike="noStrike" cap="none" dirty="0" smtClean="0">
                <a:solidFill>
                  <a:srgbClr val="262626"/>
                </a:solidFill>
                <a:latin typeface="Book Antiqua"/>
                <a:ea typeface="Book Antiqua"/>
                <a:cs typeface="Book Antiqua"/>
                <a:sym typeface="Book Antiqua"/>
              </a:rPr>
              <a:t>Luke Stamerjohn</a:t>
            </a:r>
            <a:endParaRPr lang="en-US" sz="1400" b="0" i="0" u="none" strike="noStrike" cap="none" dirty="0">
              <a:solidFill>
                <a:srgbClr val="262626"/>
              </a:solidFill>
              <a:latin typeface="Book Antiqua"/>
              <a:ea typeface="Book Antiqua"/>
              <a:cs typeface="Book Antiqua"/>
              <a:sym typeface="Book Antiqua"/>
            </a:endParaRPr>
          </a:p>
          <a:p>
            <a:pPr marL="365760" marR="0" lvl="0" indent="-374650" algn="l" rtl="0">
              <a:lnSpc>
                <a:spcPct val="80000"/>
              </a:lnSpc>
              <a:spcBef>
                <a:spcPts val="252"/>
              </a:spcBef>
              <a:spcAft>
                <a:spcPts val="0"/>
              </a:spcAft>
              <a:buClr>
                <a:schemeClr val="accent1"/>
              </a:buClr>
              <a:buSzPct val="100000"/>
              <a:buFont typeface="Noto Sans Symbols"/>
              <a:buChar char="❧"/>
            </a:pPr>
            <a:r>
              <a:rPr lang="en-US" sz="1400" b="1" i="0" u="none" strike="noStrike" cap="none" dirty="0" smtClean="0">
                <a:solidFill>
                  <a:srgbClr val="262626"/>
                </a:solidFill>
                <a:latin typeface="Book Antiqua"/>
                <a:ea typeface="Book Antiqua"/>
                <a:cs typeface="Book Antiqua"/>
                <a:sym typeface="Book Antiqua"/>
              </a:rPr>
              <a:t>The Women’s Lunch Place– </a:t>
            </a:r>
            <a:r>
              <a:rPr lang="en-US" sz="1400" b="0" i="0" u="none" strike="noStrike" cap="none" dirty="0" smtClean="0">
                <a:solidFill>
                  <a:srgbClr val="262626"/>
                </a:solidFill>
                <a:latin typeface="Book Antiqua"/>
                <a:ea typeface="Book Antiqua"/>
                <a:cs typeface="Book Antiqua"/>
                <a:sym typeface="Book Antiqua"/>
              </a:rPr>
              <a:t>Maggie Sullivan</a:t>
            </a:r>
            <a:endParaRPr lang="en-US" sz="1400" b="0" i="0" u="none" strike="noStrike" cap="none" dirty="0">
              <a:solidFill>
                <a:srgbClr val="262626"/>
              </a:solidFill>
              <a:latin typeface="Book Antiqua"/>
              <a:ea typeface="Book Antiqua"/>
              <a:cs typeface="Book Antiqua"/>
              <a:sym typeface="Book Antiqua"/>
            </a:endParaRPr>
          </a:p>
          <a:p>
            <a:pPr marL="365760" marR="0" lvl="0" indent="-374650" algn="l" rtl="0">
              <a:lnSpc>
                <a:spcPct val="80000"/>
              </a:lnSpc>
              <a:spcBef>
                <a:spcPts val="252"/>
              </a:spcBef>
              <a:spcAft>
                <a:spcPts val="0"/>
              </a:spcAft>
              <a:buClr>
                <a:schemeClr val="accent1"/>
              </a:buClr>
              <a:buSzPct val="100000"/>
              <a:buFont typeface="Noto Sans Symbols"/>
              <a:buChar char="❧"/>
            </a:pPr>
            <a:r>
              <a:rPr lang="en-US" sz="1400" b="1" i="0" u="none" strike="noStrike" cap="none" dirty="0" smtClean="0">
                <a:solidFill>
                  <a:srgbClr val="262626"/>
                </a:solidFill>
                <a:latin typeface="Book Antiqua"/>
                <a:ea typeface="Book Antiqua"/>
                <a:cs typeface="Book Antiqua"/>
                <a:sym typeface="Book Antiqua"/>
              </a:rPr>
              <a:t>Christ in the City– </a:t>
            </a:r>
            <a:r>
              <a:rPr lang="en-US" sz="1400" b="0" i="0" u="none" strike="noStrike" cap="none" dirty="0" smtClean="0">
                <a:solidFill>
                  <a:srgbClr val="262626"/>
                </a:solidFill>
                <a:latin typeface="Book Antiqua"/>
                <a:ea typeface="Book Antiqua"/>
                <a:cs typeface="Book Antiqua"/>
                <a:sym typeface="Book Antiqua"/>
              </a:rPr>
              <a:t>Mark Tracy</a:t>
            </a:r>
            <a:endParaRPr lang="en-US" sz="1400" b="0" i="0" u="none" strike="noStrike" cap="none" dirty="0">
              <a:solidFill>
                <a:srgbClr val="262626"/>
              </a:solidFill>
              <a:latin typeface="Book Antiqua"/>
              <a:ea typeface="Book Antiqua"/>
              <a:cs typeface="Book Antiqua"/>
              <a:sym typeface="Book Antiqua"/>
            </a:endParaRPr>
          </a:p>
          <a:p>
            <a:pPr marL="365760" marR="0" lvl="0" indent="-374650" algn="l" rtl="0">
              <a:lnSpc>
                <a:spcPct val="80000"/>
              </a:lnSpc>
              <a:spcBef>
                <a:spcPts val="252"/>
              </a:spcBef>
              <a:spcAft>
                <a:spcPts val="0"/>
              </a:spcAft>
              <a:buClr>
                <a:schemeClr val="accent1"/>
              </a:buClr>
              <a:buSzPct val="100000"/>
              <a:buFont typeface="Noto Sans Symbols"/>
              <a:buChar char="❧"/>
            </a:pPr>
            <a:r>
              <a:rPr lang="en-US" sz="1400" b="1" i="0" u="none" strike="noStrike" cap="none" dirty="0" err="1" smtClean="0">
                <a:solidFill>
                  <a:srgbClr val="262626"/>
                </a:solidFill>
                <a:latin typeface="Book Antiqua"/>
                <a:ea typeface="Book Antiqua"/>
                <a:cs typeface="Book Antiqua"/>
                <a:sym typeface="Book Antiqua"/>
              </a:rPr>
              <a:t>Iammore</a:t>
            </a:r>
            <a:r>
              <a:rPr lang="en-US" sz="1400" b="1" i="0" u="none" strike="noStrike" cap="none" dirty="0" smtClean="0">
                <a:solidFill>
                  <a:srgbClr val="262626"/>
                </a:solidFill>
                <a:latin typeface="Book Antiqua"/>
                <a:ea typeface="Book Antiqua"/>
                <a:cs typeface="Book Antiqua"/>
                <a:sym typeface="Book Antiqua"/>
              </a:rPr>
              <a:t>– </a:t>
            </a:r>
            <a:r>
              <a:rPr lang="en-US" sz="1400" b="0" i="0" u="none" strike="noStrike" cap="none" dirty="0" smtClean="0">
                <a:solidFill>
                  <a:srgbClr val="262626"/>
                </a:solidFill>
                <a:latin typeface="Book Antiqua"/>
                <a:ea typeface="Book Antiqua"/>
                <a:cs typeface="Book Antiqua"/>
                <a:sym typeface="Book Antiqua"/>
              </a:rPr>
              <a:t>Matt Tracy</a:t>
            </a:r>
            <a:endParaRPr lang="en-US" sz="1400" b="0" i="0" u="none" strike="noStrike" cap="none" dirty="0">
              <a:solidFill>
                <a:srgbClr val="262626"/>
              </a:solidFill>
              <a:latin typeface="Book Antiqua"/>
              <a:ea typeface="Book Antiqua"/>
              <a:cs typeface="Book Antiqua"/>
              <a:sym typeface="Book Antiqua"/>
            </a:endParaRPr>
          </a:p>
          <a:p>
            <a:pPr marL="365760" marR="0" lvl="0" indent="-374650" algn="l" rtl="0">
              <a:lnSpc>
                <a:spcPct val="80000"/>
              </a:lnSpc>
              <a:spcBef>
                <a:spcPts val="252"/>
              </a:spcBef>
              <a:spcAft>
                <a:spcPts val="0"/>
              </a:spcAft>
              <a:buClr>
                <a:schemeClr val="accent1"/>
              </a:buClr>
              <a:buSzPct val="100000"/>
              <a:buFont typeface="Noto Sans Symbols"/>
              <a:buChar char="❧"/>
            </a:pPr>
            <a:r>
              <a:rPr lang="en-US" sz="1400" b="1" i="0" u="none" strike="noStrike" cap="none" dirty="0" smtClean="0">
                <a:solidFill>
                  <a:srgbClr val="262626"/>
                </a:solidFill>
                <a:latin typeface="Book Antiqua"/>
                <a:ea typeface="Book Antiqua"/>
                <a:cs typeface="Book Antiqua"/>
                <a:sym typeface="Book Antiqua"/>
              </a:rPr>
              <a:t>Melrose Family YMCA– </a:t>
            </a:r>
            <a:r>
              <a:rPr lang="en-US" sz="1400" b="0" i="0" u="none" strike="noStrike" cap="none" dirty="0" smtClean="0">
                <a:solidFill>
                  <a:srgbClr val="262626"/>
                </a:solidFill>
                <a:latin typeface="Book Antiqua"/>
                <a:ea typeface="Book Antiqua"/>
                <a:cs typeface="Book Antiqua"/>
                <a:sym typeface="Book Antiqua"/>
              </a:rPr>
              <a:t>Megan Costigan</a:t>
            </a:r>
            <a:endParaRPr lang="en-US" sz="1400" b="0" i="0" u="none" strike="noStrike" cap="none" dirty="0">
              <a:solidFill>
                <a:srgbClr val="262626"/>
              </a:solidFill>
              <a:latin typeface="Book Antiqua"/>
              <a:ea typeface="Book Antiqua"/>
              <a:cs typeface="Book Antiqua"/>
              <a:sym typeface="Book Antiqua"/>
            </a:endParaRPr>
          </a:p>
          <a:p>
            <a:pPr marL="365760" marR="0" lvl="0" indent="-374650" algn="l" rtl="0">
              <a:lnSpc>
                <a:spcPct val="80000"/>
              </a:lnSpc>
              <a:spcBef>
                <a:spcPts val="252"/>
              </a:spcBef>
              <a:spcAft>
                <a:spcPts val="0"/>
              </a:spcAft>
              <a:buClr>
                <a:schemeClr val="accent1"/>
              </a:buClr>
              <a:buSzPct val="100000"/>
              <a:buFont typeface="Noto Sans Symbols"/>
              <a:buChar char="❧"/>
            </a:pPr>
            <a:r>
              <a:rPr lang="en-US" sz="1400" b="1" i="0" u="none" strike="noStrike" cap="none" dirty="0" smtClean="0">
                <a:solidFill>
                  <a:srgbClr val="262626"/>
                </a:solidFill>
                <a:latin typeface="Book Antiqua"/>
                <a:ea typeface="Book Antiqua"/>
                <a:cs typeface="Book Antiqua"/>
                <a:sym typeface="Book Antiqua"/>
              </a:rPr>
              <a:t>Kid’s Harbor– </a:t>
            </a:r>
            <a:r>
              <a:rPr lang="en-US" sz="1400" b="0" i="0" u="none" strike="noStrike" cap="none" dirty="0" smtClean="0">
                <a:solidFill>
                  <a:srgbClr val="262626"/>
                </a:solidFill>
                <a:latin typeface="Book Antiqua"/>
                <a:ea typeface="Book Antiqua"/>
                <a:cs typeface="Book Antiqua"/>
                <a:sym typeface="Book Antiqua"/>
              </a:rPr>
              <a:t>Micaela Tracy</a:t>
            </a:r>
            <a:endParaRPr lang="en-US" sz="1400" b="0" i="0" u="none" strike="noStrike" cap="none" dirty="0">
              <a:solidFill>
                <a:srgbClr val="262626"/>
              </a:solidFill>
              <a:latin typeface="Book Antiqua"/>
              <a:ea typeface="Book Antiqua"/>
              <a:cs typeface="Book Antiqua"/>
              <a:sym typeface="Book Antiqua"/>
            </a:endParaRPr>
          </a:p>
        </p:txBody>
      </p:sp>
      <p:sp>
        <p:nvSpPr>
          <p:cNvPr id="427" name="Shape 427"/>
          <p:cNvSpPr txBox="1">
            <a:spLocks noGrp="1"/>
          </p:cNvSpPr>
          <p:nvPr>
            <p:ph type="title"/>
          </p:nvPr>
        </p:nvSpPr>
        <p:spPr>
          <a:xfrm>
            <a:off x="688489" y="570156"/>
            <a:ext cx="7756200" cy="1054198"/>
          </a:xfrm>
          <a:prstGeom prst="rect">
            <a:avLst/>
          </a:prstGeom>
          <a:noFill/>
          <a:ln>
            <a:noFill/>
          </a:ln>
        </p:spPr>
        <p:txBody>
          <a:bodyPr lIns="91425" tIns="91425" rIns="91425" bIns="91425" anchor="ctr" anchorCtr="0">
            <a:noAutofit/>
          </a:bodyPr>
          <a:lstStyle/>
          <a:p>
            <a:pPr marL="0" marR="0" lvl="0" indent="0" algn="ctr" rtl="0">
              <a:spcBef>
                <a:spcPts val="0"/>
              </a:spcBef>
              <a:buClr>
                <a:schemeClr val="dk2"/>
              </a:buClr>
              <a:buSzPct val="25000"/>
              <a:buFont typeface="Quattrocento"/>
              <a:buNone/>
            </a:pPr>
            <a:r>
              <a:rPr lang="en-US" sz="4800" b="0" i="0" u="none" strike="noStrike" cap="none">
                <a:solidFill>
                  <a:schemeClr val="dk2"/>
                </a:solidFill>
                <a:latin typeface="Quattrocento"/>
                <a:ea typeface="Quattrocento"/>
                <a:cs typeface="Quattrocento"/>
                <a:sym typeface="Quattrocento"/>
              </a:rPr>
              <a:t>Next Generation Grants</a:t>
            </a:r>
          </a:p>
        </p:txBody>
      </p:sp>
      <p:sp>
        <p:nvSpPr>
          <p:cNvPr id="428" name="Shape 428"/>
          <p:cNvSpPr txBox="1"/>
          <p:nvPr/>
        </p:nvSpPr>
        <p:spPr>
          <a:xfrm>
            <a:off x="262750" y="5281300"/>
            <a:ext cx="3403500" cy="1205700"/>
          </a:xfrm>
          <a:prstGeom prst="rect">
            <a:avLst/>
          </a:prstGeom>
          <a:noFill/>
          <a:ln>
            <a:noFill/>
          </a:ln>
        </p:spPr>
        <p:txBody>
          <a:bodyPr lIns="91425" tIns="45700" rIns="91425" bIns="45700" anchor="t" anchorCtr="0">
            <a:noAutofit/>
          </a:bodyPr>
          <a:lstStyle/>
          <a:p>
            <a:pPr marL="0" marR="0" lvl="0" indent="0" algn="l" rtl="0">
              <a:spcBef>
                <a:spcPts val="0"/>
              </a:spcBef>
              <a:buNone/>
            </a:pPr>
            <a:endParaRPr sz="2400" b="1" dirty="0">
              <a:solidFill>
                <a:schemeClr val="dk1"/>
              </a:solidFill>
              <a:latin typeface="Book Antiqua"/>
              <a:ea typeface="Book Antiqua"/>
              <a:cs typeface="Book Antiqua"/>
              <a:sym typeface="Book Antiqua"/>
            </a:endParaRPr>
          </a:p>
          <a:p>
            <a:pPr marL="0" marR="0" lvl="0" indent="0" algn="l" rtl="0">
              <a:spcBef>
                <a:spcPts val="0"/>
              </a:spcBef>
              <a:buSzPct val="25000"/>
              <a:buNone/>
            </a:pPr>
            <a:r>
              <a:rPr lang="en-US" sz="2400" i="1" dirty="0">
                <a:solidFill>
                  <a:schemeClr val="dk1"/>
                </a:solidFill>
                <a:latin typeface="Book Antiqua"/>
                <a:ea typeface="Book Antiqua"/>
                <a:cs typeface="Book Antiqua"/>
                <a:sym typeface="Book Antiqua"/>
              </a:rPr>
              <a:t>Total Next Gen Grants</a:t>
            </a:r>
          </a:p>
          <a:p>
            <a:pPr marL="0" marR="0" lvl="0" indent="0" algn="l" rtl="0">
              <a:spcBef>
                <a:spcPts val="0"/>
              </a:spcBef>
              <a:buSzPct val="25000"/>
              <a:buNone/>
            </a:pPr>
            <a:r>
              <a:rPr lang="en-US" sz="2400" i="1" dirty="0" smtClean="0">
                <a:solidFill>
                  <a:schemeClr val="dk1"/>
                </a:solidFill>
                <a:latin typeface="Book Antiqua"/>
                <a:ea typeface="Book Antiqua"/>
                <a:cs typeface="Book Antiqua"/>
                <a:sym typeface="Book Antiqua"/>
              </a:rPr>
              <a:t>2016: </a:t>
            </a:r>
            <a:r>
              <a:rPr lang="en-US" sz="2400" b="1" i="1" dirty="0" smtClean="0">
                <a:solidFill>
                  <a:schemeClr val="dk1"/>
                </a:solidFill>
                <a:latin typeface="Book Antiqua"/>
                <a:ea typeface="Book Antiqua"/>
                <a:cs typeface="Book Antiqua"/>
                <a:sym typeface="Book Antiqua"/>
              </a:rPr>
              <a:t>$105,500</a:t>
            </a:r>
            <a:r>
              <a:rPr lang="en-US" sz="2400" i="1" dirty="0" smtClean="0">
                <a:solidFill>
                  <a:schemeClr val="dk1"/>
                </a:solidFill>
                <a:latin typeface="Book Antiqua"/>
                <a:ea typeface="Book Antiqua"/>
                <a:cs typeface="Book Antiqua"/>
                <a:sym typeface="Book Antiqua"/>
              </a:rPr>
              <a:t> </a:t>
            </a:r>
            <a:endParaRPr lang="en-US" sz="2400" i="1" dirty="0">
              <a:solidFill>
                <a:schemeClr val="dk1"/>
              </a:solidFill>
              <a:latin typeface="Book Antiqua"/>
              <a:ea typeface="Book Antiqua"/>
              <a:cs typeface="Book Antiqua"/>
              <a:sym typeface="Book Antiqua"/>
            </a:endParaRPr>
          </a:p>
          <a:p>
            <a:pPr marL="0" marR="0" lvl="0" indent="0" algn="l" rtl="0">
              <a:spcBef>
                <a:spcPts val="0"/>
              </a:spcBef>
              <a:buSzPct val="25000"/>
              <a:buNone/>
            </a:pPr>
            <a:r>
              <a:rPr lang="en-US" sz="2400" i="1" dirty="0" smtClean="0">
                <a:solidFill>
                  <a:schemeClr val="dk1"/>
                </a:solidFill>
                <a:latin typeface="Book Antiqua"/>
                <a:ea typeface="Book Antiqua"/>
                <a:cs typeface="Book Antiqua"/>
                <a:sym typeface="Book Antiqua"/>
              </a:rPr>
              <a:t>2017: </a:t>
            </a:r>
            <a:r>
              <a:rPr lang="en-US" sz="2400" b="1" i="1" dirty="0" smtClean="0">
                <a:solidFill>
                  <a:schemeClr val="dk1"/>
                </a:solidFill>
                <a:latin typeface="Book Antiqua"/>
                <a:ea typeface="Book Antiqua"/>
                <a:cs typeface="Book Antiqua"/>
                <a:sym typeface="Book Antiqua"/>
              </a:rPr>
              <a:t>$105,500</a:t>
            </a:r>
            <a:endParaRPr lang="en-US" sz="2400" b="1" i="1" dirty="0">
              <a:solidFill>
                <a:schemeClr val="dk1"/>
              </a:solidFill>
              <a:latin typeface="Book Antiqua"/>
              <a:ea typeface="Book Antiqua"/>
              <a:cs typeface="Book Antiqua"/>
              <a:sym typeface="Book Antiqua"/>
            </a:endParaRPr>
          </a:p>
          <a:p>
            <a:pPr marL="0" marR="0" lvl="0" indent="0" algn="l" rtl="0">
              <a:spcBef>
                <a:spcPts val="0"/>
              </a:spcBef>
              <a:buNone/>
            </a:pPr>
            <a:endParaRPr sz="2800" b="1" dirty="0">
              <a:solidFill>
                <a:schemeClr val="dk1"/>
              </a:solidFill>
              <a:latin typeface="Book Antiqua"/>
              <a:ea typeface="Book Antiqua"/>
              <a:cs typeface="Book Antiqua"/>
              <a:sym typeface="Book Antiqua"/>
            </a:endParaRPr>
          </a:p>
        </p:txBody>
      </p:sp>
      <p:sp>
        <p:nvSpPr>
          <p:cNvPr id="429" name="Shape 429"/>
          <p:cNvSpPr txBox="1"/>
          <p:nvPr/>
        </p:nvSpPr>
        <p:spPr>
          <a:xfrm>
            <a:off x="3038391" y="6123871"/>
            <a:ext cx="6163541" cy="523219"/>
          </a:xfrm>
          <a:prstGeom prst="rect">
            <a:avLst/>
          </a:prstGeom>
          <a:noFill/>
          <a:ln>
            <a:noFill/>
          </a:ln>
        </p:spPr>
        <p:txBody>
          <a:bodyPr lIns="91425" tIns="45700" rIns="91425" bIns="45700" anchor="t" anchorCtr="0">
            <a:noAutofit/>
          </a:bodyPr>
          <a:lstStyle/>
          <a:p>
            <a:pPr marL="0" marR="0" lvl="0" indent="0" algn="l" rtl="0">
              <a:spcBef>
                <a:spcPts val="0"/>
              </a:spcBef>
              <a:buNone/>
            </a:pPr>
            <a:endParaRPr sz="2800" b="1">
              <a:solidFill>
                <a:schemeClr val="dk1"/>
              </a:solidFill>
              <a:latin typeface="Book Antiqua"/>
              <a:ea typeface="Book Antiqua"/>
              <a:cs typeface="Book Antiqua"/>
              <a:sym typeface="Book Antiqua"/>
            </a:endParaRPr>
          </a:p>
        </p:txBody>
      </p:sp>
      <p:sp>
        <p:nvSpPr>
          <p:cNvPr id="430" name="Shape 430"/>
          <p:cNvSpPr txBox="1"/>
          <p:nvPr/>
        </p:nvSpPr>
        <p:spPr>
          <a:xfrm>
            <a:off x="4883100" y="2231900"/>
            <a:ext cx="4015240" cy="3449400"/>
          </a:xfrm>
          <a:prstGeom prst="rect">
            <a:avLst/>
          </a:prstGeom>
          <a:noFill/>
          <a:ln>
            <a:noFill/>
          </a:ln>
        </p:spPr>
        <p:txBody>
          <a:bodyPr lIns="91425" tIns="91425" rIns="91425" bIns="91425" anchor="t" anchorCtr="0">
            <a:noAutofit/>
          </a:bodyPr>
          <a:lstStyle/>
          <a:p>
            <a:pPr marL="365760" lvl="0" indent="-374650" rtl="0">
              <a:lnSpc>
                <a:spcPct val="80000"/>
              </a:lnSpc>
              <a:spcBef>
                <a:spcPts val="252"/>
              </a:spcBef>
              <a:buClr>
                <a:schemeClr val="accent1"/>
              </a:buClr>
              <a:buFont typeface="Noto Sans Symbols"/>
              <a:buChar char="❧"/>
            </a:pPr>
            <a:r>
              <a:rPr lang="en-US" b="1" dirty="0" smtClean="0">
                <a:solidFill>
                  <a:srgbClr val="262626"/>
                </a:solidFill>
                <a:latin typeface="Book Antiqua"/>
                <a:ea typeface="Book Antiqua"/>
                <a:cs typeface="Book Antiqua"/>
                <a:sym typeface="Book Antiqua"/>
              </a:rPr>
              <a:t>Beyond Homeless Inc.– </a:t>
            </a:r>
            <a:r>
              <a:rPr lang="en-US" dirty="0" smtClean="0">
                <a:solidFill>
                  <a:srgbClr val="262626"/>
                </a:solidFill>
                <a:latin typeface="Book Antiqua"/>
                <a:ea typeface="Book Antiqua"/>
                <a:cs typeface="Book Antiqua"/>
                <a:sym typeface="Book Antiqua"/>
              </a:rPr>
              <a:t>Mike Tracy</a:t>
            </a:r>
            <a:endParaRPr lang="en-US" dirty="0">
              <a:solidFill>
                <a:srgbClr val="262626"/>
              </a:solidFill>
              <a:latin typeface="Book Antiqua"/>
              <a:ea typeface="Book Antiqua"/>
              <a:cs typeface="Book Antiqua"/>
              <a:sym typeface="Book Antiqua"/>
            </a:endParaRPr>
          </a:p>
          <a:p>
            <a:pPr marL="365760" lvl="0" indent="-374650" rtl="0">
              <a:lnSpc>
                <a:spcPct val="80000"/>
              </a:lnSpc>
              <a:spcBef>
                <a:spcPts val="252"/>
              </a:spcBef>
              <a:buClr>
                <a:schemeClr val="accent1"/>
              </a:buClr>
              <a:buFont typeface="Noto Sans Symbols"/>
              <a:buChar char="❧"/>
            </a:pPr>
            <a:r>
              <a:rPr lang="en-US" b="1" dirty="0" smtClean="0">
                <a:solidFill>
                  <a:srgbClr val="262626"/>
                </a:solidFill>
                <a:latin typeface="Book Antiqua"/>
                <a:ea typeface="Book Antiqua"/>
                <a:cs typeface="Book Antiqua"/>
                <a:sym typeface="Book Antiqua"/>
              </a:rPr>
              <a:t>Melrose Family YMCA– </a:t>
            </a:r>
            <a:r>
              <a:rPr lang="en-US" dirty="0" smtClean="0">
                <a:solidFill>
                  <a:srgbClr val="262626"/>
                </a:solidFill>
                <a:latin typeface="Book Antiqua"/>
                <a:ea typeface="Book Antiqua"/>
                <a:cs typeface="Book Antiqua"/>
                <a:sym typeface="Book Antiqua"/>
              </a:rPr>
              <a:t>Michael Costigan</a:t>
            </a:r>
            <a:endParaRPr lang="en-US" dirty="0">
              <a:solidFill>
                <a:srgbClr val="262626"/>
              </a:solidFill>
              <a:latin typeface="Book Antiqua"/>
              <a:ea typeface="Book Antiqua"/>
              <a:cs typeface="Book Antiqua"/>
              <a:sym typeface="Book Antiqua"/>
            </a:endParaRPr>
          </a:p>
          <a:p>
            <a:pPr marL="365760" lvl="0" indent="-374650" rtl="0">
              <a:lnSpc>
                <a:spcPct val="80000"/>
              </a:lnSpc>
              <a:spcBef>
                <a:spcPts val="252"/>
              </a:spcBef>
              <a:buClr>
                <a:schemeClr val="accent1"/>
              </a:buClr>
              <a:buFont typeface="Noto Sans Symbols"/>
              <a:buChar char="❧"/>
            </a:pPr>
            <a:r>
              <a:rPr lang="en-US" b="1" dirty="0" smtClean="0">
                <a:solidFill>
                  <a:srgbClr val="262626"/>
                </a:solidFill>
                <a:latin typeface="Book Antiqua"/>
                <a:ea typeface="Book Antiqua"/>
                <a:cs typeface="Book Antiqua"/>
                <a:sym typeface="Book Antiqua"/>
              </a:rPr>
              <a:t>Our Little Haven– </a:t>
            </a:r>
            <a:r>
              <a:rPr lang="en-US" dirty="0" smtClean="0">
                <a:solidFill>
                  <a:srgbClr val="262626"/>
                </a:solidFill>
                <a:latin typeface="Book Antiqua"/>
                <a:ea typeface="Book Antiqua"/>
                <a:cs typeface="Book Antiqua"/>
                <a:sym typeface="Book Antiqua"/>
              </a:rPr>
              <a:t>Nikki Tracy</a:t>
            </a:r>
            <a:endParaRPr lang="en-US" dirty="0">
              <a:solidFill>
                <a:srgbClr val="262626"/>
              </a:solidFill>
              <a:latin typeface="Book Antiqua"/>
              <a:ea typeface="Book Antiqua"/>
              <a:cs typeface="Book Antiqua"/>
              <a:sym typeface="Book Antiqua"/>
            </a:endParaRPr>
          </a:p>
          <a:p>
            <a:pPr marL="365760" lvl="0" indent="-374650" rtl="0">
              <a:lnSpc>
                <a:spcPct val="80000"/>
              </a:lnSpc>
              <a:spcBef>
                <a:spcPts val="252"/>
              </a:spcBef>
              <a:buClr>
                <a:schemeClr val="accent1"/>
              </a:buClr>
              <a:buFont typeface="Noto Sans Symbols"/>
              <a:buChar char="❧"/>
            </a:pPr>
            <a:r>
              <a:rPr lang="en-US" b="1" dirty="0" smtClean="0">
                <a:solidFill>
                  <a:srgbClr val="262626"/>
                </a:solidFill>
                <a:latin typeface="Book Antiqua"/>
                <a:ea typeface="Book Antiqua"/>
                <a:cs typeface="Book Antiqua"/>
                <a:sym typeface="Book Antiqua"/>
              </a:rPr>
              <a:t>St. Mary School– </a:t>
            </a:r>
            <a:r>
              <a:rPr lang="en-US" dirty="0" smtClean="0">
                <a:solidFill>
                  <a:srgbClr val="262626"/>
                </a:solidFill>
                <a:latin typeface="Book Antiqua"/>
                <a:ea typeface="Book Antiqua"/>
                <a:cs typeface="Book Antiqua"/>
                <a:sym typeface="Book Antiqua"/>
              </a:rPr>
              <a:t>Olivia Tracy</a:t>
            </a:r>
            <a:endParaRPr lang="en-US" dirty="0">
              <a:solidFill>
                <a:srgbClr val="262626"/>
              </a:solidFill>
              <a:latin typeface="Book Antiqua"/>
              <a:ea typeface="Book Antiqua"/>
              <a:cs typeface="Book Antiqua"/>
              <a:sym typeface="Book Antiqua"/>
            </a:endParaRPr>
          </a:p>
          <a:p>
            <a:pPr marL="365760" lvl="0" indent="-374650" rtl="0">
              <a:lnSpc>
                <a:spcPct val="80000"/>
              </a:lnSpc>
              <a:spcBef>
                <a:spcPts val="252"/>
              </a:spcBef>
              <a:buClr>
                <a:schemeClr val="accent1"/>
              </a:buClr>
              <a:buFont typeface="Noto Sans Symbols"/>
              <a:buChar char="❧"/>
            </a:pPr>
            <a:r>
              <a:rPr lang="en-US" b="1" dirty="0" smtClean="0">
                <a:solidFill>
                  <a:srgbClr val="262626"/>
                </a:solidFill>
                <a:latin typeface="Book Antiqua"/>
                <a:ea typeface="Book Antiqua"/>
                <a:cs typeface="Book Antiqua"/>
                <a:sym typeface="Book Antiqua"/>
              </a:rPr>
              <a:t>Ursuline Academy– </a:t>
            </a:r>
            <a:r>
              <a:rPr lang="en-US" dirty="0" smtClean="0">
                <a:solidFill>
                  <a:srgbClr val="262626"/>
                </a:solidFill>
                <a:latin typeface="Book Antiqua"/>
                <a:ea typeface="Book Antiqua"/>
                <a:cs typeface="Book Antiqua"/>
                <a:sym typeface="Book Antiqua"/>
              </a:rPr>
              <a:t>Rachel Hedgecorth</a:t>
            </a:r>
            <a:endParaRPr lang="en-US" dirty="0">
              <a:solidFill>
                <a:srgbClr val="262626"/>
              </a:solidFill>
              <a:latin typeface="Book Antiqua"/>
              <a:ea typeface="Book Antiqua"/>
              <a:cs typeface="Book Antiqua"/>
              <a:sym typeface="Book Antiqua"/>
            </a:endParaRPr>
          </a:p>
          <a:p>
            <a:pPr marL="365760" lvl="0" indent="-374650" rtl="0">
              <a:lnSpc>
                <a:spcPct val="80000"/>
              </a:lnSpc>
              <a:spcBef>
                <a:spcPts val="252"/>
              </a:spcBef>
              <a:buClr>
                <a:schemeClr val="accent1"/>
              </a:buClr>
              <a:buFont typeface="Noto Sans Symbols"/>
              <a:buChar char="❧"/>
            </a:pPr>
            <a:r>
              <a:rPr lang="en-US" b="1" dirty="0" smtClean="0">
                <a:solidFill>
                  <a:srgbClr val="262626"/>
                </a:solidFill>
                <a:latin typeface="Book Antiqua"/>
                <a:ea typeface="Book Antiqua"/>
                <a:cs typeface="Book Antiqua"/>
                <a:sym typeface="Book Antiqua"/>
              </a:rPr>
              <a:t>St. Mary School– </a:t>
            </a:r>
            <a:r>
              <a:rPr lang="en-US" dirty="0">
                <a:solidFill>
                  <a:srgbClr val="262626"/>
                </a:solidFill>
                <a:latin typeface="Book Antiqua"/>
                <a:ea typeface="Book Antiqua"/>
                <a:cs typeface="Book Antiqua"/>
                <a:sym typeface="Book Antiqua"/>
              </a:rPr>
              <a:t>Sam Tracy</a:t>
            </a:r>
          </a:p>
          <a:p>
            <a:pPr marL="365760" lvl="0" indent="-374650" rtl="0">
              <a:lnSpc>
                <a:spcPct val="80000"/>
              </a:lnSpc>
              <a:spcBef>
                <a:spcPts val="252"/>
              </a:spcBef>
              <a:buClr>
                <a:schemeClr val="accent1"/>
              </a:buClr>
              <a:buFont typeface="Noto Sans Symbols"/>
              <a:buChar char="❧"/>
            </a:pPr>
            <a:r>
              <a:rPr lang="en-US" b="1" dirty="0" smtClean="0">
                <a:solidFill>
                  <a:srgbClr val="262626"/>
                </a:solidFill>
                <a:latin typeface="Book Antiqua"/>
                <a:ea typeface="Book Antiqua"/>
                <a:cs typeface="Book Antiqua"/>
                <a:sym typeface="Book Antiqua"/>
              </a:rPr>
              <a:t>Family to Family </a:t>
            </a:r>
            <a:r>
              <a:rPr lang="en-US" b="1" dirty="0">
                <a:solidFill>
                  <a:srgbClr val="262626"/>
                </a:solidFill>
                <a:latin typeface="Book Antiqua"/>
                <a:ea typeface="Book Antiqua"/>
                <a:cs typeface="Book Antiqua"/>
                <a:sym typeface="Book Antiqua"/>
              </a:rPr>
              <a:t>– </a:t>
            </a:r>
            <a:r>
              <a:rPr lang="en-US" dirty="0">
                <a:solidFill>
                  <a:srgbClr val="262626"/>
                </a:solidFill>
                <a:latin typeface="Book Antiqua"/>
                <a:ea typeface="Book Antiqua"/>
                <a:cs typeface="Book Antiqua"/>
                <a:sym typeface="Book Antiqua"/>
              </a:rPr>
              <a:t>Sam Sullivan</a:t>
            </a:r>
          </a:p>
          <a:p>
            <a:pPr marL="365760" lvl="0" indent="-374650" rtl="0">
              <a:lnSpc>
                <a:spcPct val="80000"/>
              </a:lnSpc>
              <a:spcBef>
                <a:spcPts val="252"/>
              </a:spcBef>
              <a:buClr>
                <a:schemeClr val="accent1"/>
              </a:buClr>
              <a:buFont typeface="Noto Sans Symbols"/>
              <a:buChar char="❧"/>
            </a:pPr>
            <a:r>
              <a:rPr lang="en-US" b="1" dirty="0">
                <a:solidFill>
                  <a:srgbClr val="262626"/>
                </a:solidFill>
                <a:latin typeface="Book Antiqua"/>
                <a:ea typeface="Book Antiqua"/>
                <a:cs typeface="Book Antiqua"/>
                <a:sym typeface="Book Antiqua"/>
              </a:rPr>
              <a:t>Boston College – </a:t>
            </a:r>
            <a:r>
              <a:rPr lang="en-US" dirty="0">
                <a:solidFill>
                  <a:srgbClr val="262626"/>
                </a:solidFill>
                <a:latin typeface="Book Antiqua"/>
                <a:ea typeface="Book Antiqua"/>
                <a:cs typeface="Book Antiqua"/>
                <a:sym typeface="Book Antiqua"/>
              </a:rPr>
              <a:t>Teresa Sullivan</a:t>
            </a:r>
          </a:p>
          <a:p>
            <a:pPr lvl="0">
              <a:spcBef>
                <a:spcPts val="0"/>
              </a:spcBef>
              <a:buNone/>
            </a:pPr>
            <a:endParaRPr dirty="0"/>
          </a:p>
        </p:txBody>
      </p:sp>
      <p:pic>
        <p:nvPicPr>
          <p:cNvPr id="7" name="Shape 307" descr="TFF logo Color.png 02-12-08.png"/>
          <p:cNvPicPr preferRelativeResize="0"/>
          <p:nvPr/>
        </p:nvPicPr>
        <p:blipFill rotWithShape="1">
          <a:blip r:embed="rId3">
            <a:alphaModFix/>
          </a:blip>
          <a:srcRect/>
          <a:stretch/>
        </p:blipFill>
        <p:spPr>
          <a:xfrm>
            <a:off x="116586" y="163957"/>
            <a:ext cx="928800" cy="868764"/>
          </a:xfrm>
          <a:prstGeom prst="rect">
            <a:avLst/>
          </a:prstGeom>
          <a:noFill/>
          <a:ln>
            <a:noFill/>
          </a:ln>
        </p:spPr>
      </p:pic>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Shape 435"/>
          <p:cNvSpPr txBox="1">
            <a:spLocks noGrp="1"/>
          </p:cNvSpPr>
          <p:nvPr>
            <p:ph type="body" idx="1"/>
          </p:nvPr>
        </p:nvSpPr>
        <p:spPr>
          <a:xfrm>
            <a:off x="203200" y="1910022"/>
            <a:ext cx="8547100" cy="4609650"/>
          </a:xfrm>
          <a:prstGeom prst="rect">
            <a:avLst/>
          </a:prstGeom>
          <a:noFill/>
          <a:ln>
            <a:noFill/>
          </a:ln>
        </p:spPr>
        <p:txBody>
          <a:bodyPr lIns="91425" tIns="91425" rIns="91425" bIns="91425" anchor="t" anchorCtr="0">
            <a:noAutofit/>
          </a:bodyPr>
          <a:lstStyle/>
          <a:p>
            <a:pPr marL="365760" marR="0" lvl="0" indent="-365760" algn="l" rtl="0">
              <a:spcBef>
                <a:spcPts val="0"/>
              </a:spcBef>
              <a:spcAft>
                <a:spcPts val="0"/>
              </a:spcAft>
              <a:buClr>
                <a:schemeClr val="accent1"/>
              </a:buClr>
              <a:buSzPct val="100000"/>
              <a:buFont typeface="Noto Sans Symbols"/>
              <a:buChar char="❧"/>
            </a:pPr>
            <a:r>
              <a:rPr lang="en-US" sz="1600" b="1" i="0" u="none" strike="noStrike" cap="none" dirty="0" smtClean="0">
                <a:solidFill>
                  <a:srgbClr val="262626"/>
                </a:solidFill>
                <a:latin typeface="Book Antiqua"/>
                <a:ea typeface="Book Antiqua"/>
                <a:cs typeface="Book Antiqua"/>
                <a:sym typeface="Book Antiqua"/>
              </a:rPr>
              <a:t>Water Legacy– </a:t>
            </a:r>
            <a:r>
              <a:rPr lang="en-US" sz="1600" b="0" i="0" u="none" strike="noStrike" cap="none" dirty="0" smtClean="0">
                <a:solidFill>
                  <a:srgbClr val="262626"/>
                </a:solidFill>
                <a:latin typeface="Book Antiqua"/>
                <a:ea typeface="Book Antiqua"/>
                <a:cs typeface="Book Antiqua"/>
                <a:sym typeface="Book Antiqua"/>
              </a:rPr>
              <a:t>Amelia George</a:t>
            </a:r>
            <a:endParaRPr lang="en-US" sz="1600" b="0" i="0" u="none" strike="noStrike" cap="none" dirty="0">
              <a:solidFill>
                <a:srgbClr val="262626"/>
              </a:solidFill>
              <a:latin typeface="Book Antiqua"/>
              <a:ea typeface="Book Antiqua"/>
              <a:cs typeface="Book Antiqua"/>
              <a:sym typeface="Book Antiqua"/>
            </a:endParaRPr>
          </a:p>
          <a:p>
            <a:pPr marL="365760" marR="0" lvl="0" indent="-365760" algn="l" rtl="0">
              <a:spcBef>
                <a:spcPts val="320"/>
              </a:spcBef>
              <a:spcAft>
                <a:spcPts val="0"/>
              </a:spcAft>
              <a:buClr>
                <a:schemeClr val="accent1"/>
              </a:buClr>
              <a:buSzPct val="100000"/>
              <a:buFont typeface="Noto Sans Symbols"/>
              <a:buChar char="❧"/>
            </a:pPr>
            <a:r>
              <a:rPr lang="en-US" sz="1600" b="1" i="0" u="none" strike="noStrike" cap="none" dirty="0" smtClean="0">
                <a:solidFill>
                  <a:srgbClr val="262626"/>
                </a:solidFill>
                <a:latin typeface="Book Antiqua"/>
                <a:ea typeface="Book Antiqua"/>
                <a:cs typeface="Book Antiqua"/>
                <a:sym typeface="Book Antiqua"/>
              </a:rPr>
              <a:t>Jacksonville Main Street– </a:t>
            </a:r>
            <a:r>
              <a:rPr lang="en-US" sz="1600" b="0" i="0" u="none" strike="noStrike" cap="none" dirty="0" smtClean="0">
                <a:solidFill>
                  <a:srgbClr val="262626"/>
                </a:solidFill>
                <a:latin typeface="Book Antiqua"/>
                <a:ea typeface="Book Antiqua"/>
                <a:cs typeface="Book Antiqua"/>
                <a:sym typeface="Book Antiqua"/>
              </a:rPr>
              <a:t>Andrew Deuel</a:t>
            </a:r>
            <a:endParaRPr lang="en-US" sz="1600" b="0" i="0" u="none" strike="noStrike" cap="none" dirty="0">
              <a:solidFill>
                <a:srgbClr val="262626"/>
              </a:solidFill>
              <a:latin typeface="Book Antiqua"/>
              <a:ea typeface="Book Antiqua"/>
              <a:cs typeface="Book Antiqua"/>
              <a:sym typeface="Book Antiqua"/>
            </a:endParaRPr>
          </a:p>
          <a:p>
            <a:pPr marL="365760" marR="0" lvl="0" indent="-365760" algn="l" rtl="0">
              <a:spcBef>
                <a:spcPts val="320"/>
              </a:spcBef>
              <a:spcAft>
                <a:spcPts val="0"/>
              </a:spcAft>
              <a:buClr>
                <a:schemeClr val="accent1"/>
              </a:buClr>
              <a:buSzPct val="100000"/>
              <a:buFont typeface="Noto Sans Symbols"/>
              <a:buChar char="❧"/>
            </a:pPr>
            <a:r>
              <a:rPr lang="en-US" sz="1600" b="1" i="0" u="none" strike="noStrike" cap="none" dirty="0" smtClean="0">
                <a:solidFill>
                  <a:srgbClr val="262626"/>
                </a:solidFill>
                <a:latin typeface="Book Antiqua"/>
                <a:ea typeface="Book Antiqua"/>
                <a:cs typeface="Book Antiqua"/>
                <a:sym typeface="Book Antiqua"/>
              </a:rPr>
              <a:t>Power Inspires Progress– </a:t>
            </a:r>
            <a:r>
              <a:rPr lang="en-US" sz="1600" b="0" i="0" u="none" strike="noStrike" cap="none" dirty="0" smtClean="0">
                <a:solidFill>
                  <a:srgbClr val="262626"/>
                </a:solidFill>
                <a:latin typeface="Book Antiqua"/>
                <a:ea typeface="Book Antiqua"/>
                <a:cs typeface="Book Antiqua"/>
                <a:sym typeface="Book Antiqua"/>
              </a:rPr>
              <a:t>Angie Schlater</a:t>
            </a:r>
            <a:endParaRPr lang="en-US" sz="1600" b="0" i="0" u="none" strike="noStrike" cap="none" dirty="0">
              <a:solidFill>
                <a:srgbClr val="262626"/>
              </a:solidFill>
              <a:latin typeface="Book Antiqua"/>
              <a:ea typeface="Book Antiqua"/>
              <a:cs typeface="Book Antiqua"/>
              <a:sym typeface="Book Antiqua"/>
            </a:endParaRPr>
          </a:p>
          <a:p>
            <a:pPr marL="365760" marR="0" lvl="0" indent="-365760" algn="l" rtl="0">
              <a:spcBef>
                <a:spcPts val="320"/>
              </a:spcBef>
              <a:spcAft>
                <a:spcPts val="0"/>
              </a:spcAft>
              <a:buClr>
                <a:schemeClr val="accent1"/>
              </a:buClr>
              <a:buSzPct val="100000"/>
              <a:buFont typeface="Noto Sans Symbols"/>
              <a:buChar char="❧"/>
            </a:pPr>
            <a:r>
              <a:rPr lang="en-US" sz="1600" b="1" i="0" u="none" strike="noStrike" cap="none" dirty="0" smtClean="0">
                <a:solidFill>
                  <a:srgbClr val="262626"/>
                </a:solidFill>
                <a:latin typeface="Book Antiqua"/>
                <a:ea typeface="Book Antiqua"/>
                <a:cs typeface="Book Antiqua"/>
                <a:sym typeface="Book Antiqua"/>
              </a:rPr>
              <a:t>Good Shepard Children and Family Services– </a:t>
            </a:r>
            <a:r>
              <a:rPr lang="en-US" sz="1600" b="0" i="0" u="none" strike="noStrike" cap="none" dirty="0" smtClean="0">
                <a:solidFill>
                  <a:srgbClr val="262626"/>
                </a:solidFill>
                <a:latin typeface="Book Antiqua"/>
                <a:ea typeface="Book Antiqua"/>
                <a:cs typeface="Book Antiqua"/>
                <a:sym typeface="Book Antiqua"/>
              </a:rPr>
              <a:t>Annie Tracy</a:t>
            </a:r>
            <a:endParaRPr lang="en-US" sz="1600" b="0" i="0" u="none" strike="noStrike" cap="none" dirty="0">
              <a:solidFill>
                <a:srgbClr val="262626"/>
              </a:solidFill>
              <a:latin typeface="Book Antiqua"/>
              <a:ea typeface="Book Antiqua"/>
              <a:cs typeface="Book Antiqua"/>
              <a:sym typeface="Book Antiqua"/>
            </a:endParaRPr>
          </a:p>
          <a:p>
            <a:pPr marL="365760" marR="0" lvl="0" indent="-365760" algn="l" rtl="0">
              <a:spcBef>
                <a:spcPts val="320"/>
              </a:spcBef>
              <a:spcAft>
                <a:spcPts val="0"/>
              </a:spcAft>
              <a:buClr>
                <a:schemeClr val="accent1"/>
              </a:buClr>
              <a:buSzPct val="100000"/>
              <a:buFont typeface="Noto Sans Symbols"/>
              <a:buChar char="❧"/>
            </a:pPr>
            <a:r>
              <a:rPr lang="en-US" sz="1600" b="1" i="0" u="none" strike="noStrike" cap="none" dirty="0" smtClean="0">
                <a:solidFill>
                  <a:srgbClr val="262626"/>
                </a:solidFill>
                <a:latin typeface="Book Antiqua"/>
                <a:ea typeface="Book Antiqua"/>
                <a:cs typeface="Book Antiqua"/>
                <a:sym typeface="Book Antiqua"/>
              </a:rPr>
              <a:t>American Red Cross–</a:t>
            </a:r>
            <a:r>
              <a:rPr lang="en-US" sz="1600" b="0" i="0" u="none" strike="noStrike" cap="none" dirty="0" smtClean="0">
                <a:solidFill>
                  <a:srgbClr val="262626"/>
                </a:solidFill>
                <a:latin typeface="Book Antiqua"/>
                <a:ea typeface="Book Antiqua"/>
                <a:cs typeface="Book Antiqua"/>
                <a:sym typeface="Book Antiqua"/>
              </a:rPr>
              <a:t> Ben Tracy</a:t>
            </a:r>
            <a:endParaRPr lang="en-US" sz="1600" dirty="0"/>
          </a:p>
          <a:p>
            <a:pPr marL="365760" marR="0" lvl="0" indent="-365760" algn="l" rtl="0">
              <a:spcBef>
                <a:spcPts val="320"/>
              </a:spcBef>
              <a:spcAft>
                <a:spcPts val="0"/>
              </a:spcAft>
              <a:buClr>
                <a:schemeClr val="accent1"/>
              </a:buClr>
              <a:buSzPct val="100000"/>
              <a:buFont typeface="Noto Sans Symbols"/>
              <a:buChar char="❧"/>
            </a:pPr>
            <a:r>
              <a:rPr lang="en-US" sz="1600" b="1" i="0" u="none" strike="noStrike" cap="none" dirty="0" smtClean="0">
                <a:solidFill>
                  <a:srgbClr val="262626"/>
                </a:solidFill>
                <a:latin typeface="Book Antiqua"/>
                <a:ea typeface="Book Antiqua"/>
                <a:cs typeface="Book Antiqua"/>
                <a:sym typeface="Book Antiqua"/>
              </a:rPr>
              <a:t>Quincy Notre Dame Foundation, American Red Cross– </a:t>
            </a:r>
            <a:r>
              <a:rPr lang="en-US" sz="1600" b="0" i="0" u="none" strike="noStrike" cap="none" dirty="0" smtClean="0">
                <a:solidFill>
                  <a:srgbClr val="262626"/>
                </a:solidFill>
                <a:latin typeface="Book Antiqua"/>
                <a:ea typeface="Book Antiqua"/>
                <a:cs typeface="Book Antiqua"/>
                <a:sym typeface="Book Antiqua"/>
              </a:rPr>
              <a:t>Brian Buckley</a:t>
            </a:r>
            <a:endParaRPr lang="en-US" sz="1600" b="0" i="0" u="none" strike="noStrike" cap="none" dirty="0">
              <a:solidFill>
                <a:srgbClr val="262626"/>
              </a:solidFill>
              <a:latin typeface="Book Antiqua"/>
              <a:ea typeface="Book Antiqua"/>
              <a:cs typeface="Book Antiqua"/>
              <a:sym typeface="Book Antiqua"/>
            </a:endParaRPr>
          </a:p>
          <a:p>
            <a:pPr marL="365760" marR="0" lvl="0" indent="-365760" algn="l" rtl="0">
              <a:spcBef>
                <a:spcPts val="320"/>
              </a:spcBef>
              <a:spcAft>
                <a:spcPts val="0"/>
              </a:spcAft>
              <a:buClr>
                <a:schemeClr val="accent1"/>
              </a:buClr>
              <a:buSzPct val="100000"/>
              <a:buFont typeface="Noto Sans Symbols"/>
              <a:buChar char="❧"/>
            </a:pPr>
            <a:r>
              <a:rPr lang="en-US" sz="1600" b="1" i="0" u="none" strike="noStrike" cap="none" dirty="0" smtClean="0">
                <a:solidFill>
                  <a:srgbClr val="262626"/>
                </a:solidFill>
                <a:latin typeface="Book Antiqua"/>
                <a:ea typeface="Book Antiqua"/>
                <a:cs typeface="Book Antiqua"/>
                <a:sym typeface="Book Antiqua"/>
              </a:rPr>
              <a:t>Global </a:t>
            </a:r>
            <a:r>
              <a:rPr lang="en-US" sz="1600" b="1" i="0" u="none" strike="noStrike" cap="none" dirty="0" err="1" smtClean="0">
                <a:solidFill>
                  <a:srgbClr val="262626"/>
                </a:solidFill>
                <a:latin typeface="Book Antiqua"/>
                <a:ea typeface="Book Antiqua"/>
                <a:cs typeface="Book Antiqua"/>
                <a:sym typeface="Book Antiqua"/>
              </a:rPr>
              <a:t>Foodbanking</a:t>
            </a:r>
            <a:r>
              <a:rPr lang="en-US" sz="1600" b="1" i="0" u="none" strike="noStrike" cap="none" dirty="0" smtClean="0">
                <a:solidFill>
                  <a:srgbClr val="262626"/>
                </a:solidFill>
                <a:latin typeface="Book Antiqua"/>
                <a:ea typeface="Book Antiqua"/>
                <a:cs typeface="Book Antiqua"/>
                <a:sym typeface="Book Antiqua"/>
              </a:rPr>
              <a:t> Network, Covenant House– </a:t>
            </a:r>
            <a:r>
              <a:rPr lang="en-US" sz="1600" b="0" i="0" u="none" strike="noStrike" cap="none" dirty="0" smtClean="0">
                <a:solidFill>
                  <a:srgbClr val="262626"/>
                </a:solidFill>
                <a:latin typeface="Book Antiqua"/>
                <a:ea typeface="Book Antiqua"/>
                <a:cs typeface="Book Antiqua"/>
                <a:sym typeface="Book Antiqua"/>
              </a:rPr>
              <a:t>Brian Bittner</a:t>
            </a:r>
            <a:endParaRPr lang="en-US" sz="1600" b="0" i="0" u="none" strike="noStrike" cap="none" dirty="0">
              <a:solidFill>
                <a:srgbClr val="262626"/>
              </a:solidFill>
              <a:latin typeface="Book Antiqua"/>
              <a:ea typeface="Book Antiqua"/>
              <a:cs typeface="Book Antiqua"/>
              <a:sym typeface="Book Antiqua"/>
            </a:endParaRPr>
          </a:p>
          <a:p>
            <a:pPr marL="365760" marR="0" lvl="0" indent="-365760" algn="l" rtl="0">
              <a:spcBef>
                <a:spcPts val="320"/>
              </a:spcBef>
              <a:buClr>
                <a:schemeClr val="accent1"/>
              </a:buClr>
              <a:buSzPct val="100000"/>
              <a:buFont typeface="Noto Sans Symbols"/>
              <a:buChar char="❧"/>
            </a:pPr>
            <a:r>
              <a:rPr lang="en-US" sz="1600" b="1" i="0" u="none" strike="noStrike" cap="none" dirty="0" smtClean="0">
                <a:solidFill>
                  <a:srgbClr val="262626"/>
                </a:solidFill>
                <a:latin typeface="Book Antiqua"/>
                <a:ea typeface="Book Antiqua"/>
                <a:cs typeface="Book Antiqua"/>
                <a:sym typeface="Book Antiqua"/>
              </a:rPr>
              <a:t>American Lebanese Syrian Association Char, American Red Cross– </a:t>
            </a:r>
            <a:r>
              <a:rPr lang="en-US" sz="1600" b="0" i="0" u="none" strike="noStrike" cap="none" dirty="0" smtClean="0">
                <a:solidFill>
                  <a:srgbClr val="262626"/>
                </a:solidFill>
                <a:latin typeface="Book Antiqua"/>
                <a:ea typeface="Book Antiqua"/>
                <a:cs typeface="Book Antiqua"/>
                <a:sym typeface="Book Antiqua"/>
              </a:rPr>
              <a:t>Christine Iovaldi</a:t>
            </a:r>
          </a:p>
          <a:p>
            <a:pPr marL="365760" marR="0" lvl="0" indent="-365760" algn="l" rtl="0">
              <a:spcBef>
                <a:spcPts val="320"/>
              </a:spcBef>
              <a:buClr>
                <a:schemeClr val="accent1"/>
              </a:buClr>
              <a:buSzPct val="100000"/>
              <a:buFont typeface="Noto Sans Symbols"/>
              <a:buChar char="❧"/>
            </a:pPr>
            <a:r>
              <a:rPr lang="en-US" sz="1600" b="1" dirty="0" smtClean="0"/>
              <a:t>Global </a:t>
            </a:r>
            <a:r>
              <a:rPr lang="en-US" sz="1600" b="1" dirty="0" err="1" smtClean="0"/>
              <a:t>Foodbanking</a:t>
            </a:r>
            <a:r>
              <a:rPr lang="en-US" sz="1600" b="1" dirty="0" smtClean="0"/>
              <a:t> Network, Covenant House New York, Beginning with Children, LGBT Youth Out Loud, Little People of America </a:t>
            </a:r>
            <a:r>
              <a:rPr lang="en-US" sz="1600" dirty="0" smtClean="0"/>
              <a:t>– Diana Bittner</a:t>
            </a:r>
          </a:p>
          <a:p>
            <a:pPr marL="365760" marR="0" lvl="0" indent="-365760" algn="l" rtl="0">
              <a:spcBef>
                <a:spcPts val="320"/>
              </a:spcBef>
              <a:buClr>
                <a:schemeClr val="accent1"/>
              </a:buClr>
              <a:buSzPct val="100000"/>
              <a:buFont typeface="Noto Sans Symbols"/>
              <a:buChar char="❧"/>
            </a:pPr>
            <a:r>
              <a:rPr lang="en-US" sz="1600" b="1" dirty="0" smtClean="0"/>
              <a:t>Illinois Bar Foundation </a:t>
            </a:r>
            <a:r>
              <a:rPr lang="en-US" sz="1600" dirty="0" smtClean="0"/>
              <a:t>– Liz Tracy</a:t>
            </a:r>
          </a:p>
          <a:p>
            <a:pPr marL="365760" marR="0" lvl="0" indent="-365760" algn="l" rtl="0">
              <a:spcBef>
                <a:spcPts val="320"/>
              </a:spcBef>
              <a:buClr>
                <a:schemeClr val="accent1"/>
              </a:buClr>
              <a:buSzPct val="100000"/>
              <a:buFont typeface="Noto Sans Symbols"/>
              <a:buChar char="❧"/>
            </a:pPr>
            <a:r>
              <a:rPr lang="en-US" sz="1600" b="1" dirty="0" smtClean="0"/>
              <a:t>Truckers Against Trafficking, St. Louis ARC, Quincy Notre Dame Foundation</a:t>
            </a:r>
            <a:r>
              <a:rPr lang="en-US" sz="1600" dirty="0" smtClean="0"/>
              <a:t> – Erica Buckley</a:t>
            </a:r>
          </a:p>
          <a:p>
            <a:pPr marL="365760" marR="0" lvl="0" indent="-365760" algn="l" rtl="0">
              <a:spcBef>
                <a:spcPts val="320"/>
              </a:spcBef>
              <a:buClr>
                <a:schemeClr val="accent1"/>
              </a:buClr>
              <a:buSzPct val="100000"/>
              <a:buFont typeface="Noto Sans Symbols"/>
              <a:buChar char="❧"/>
            </a:pPr>
            <a:endParaRPr lang="en-US" sz="1600" b="0" i="0" u="none" strike="noStrike" cap="none" dirty="0">
              <a:solidFill>
                <a:srgbClr val="262626"/>
              </a:solidFill>
              <a:latin typeface="Book Antiqua"/>
              <a:ea typeface="Book Antiqua"/>
              <a:cs typeface="Book Antiqua"/>
              <a:sym typeface="Book Antiqua"/>
            </a:endParaRPr>
          </a:p>
        </p:txBody>
      </p:sp>
      <p:sp>
        <p:nvSpPr>
          <p:cNvPr id="436" name="Shape 436"/>
          <p:cNvSpPr txBox="1">
            <a:spLocks noGrp="1"/>
          </p:cNvSpPr>
          <p:nvPr>
            <p:ph type="title"/>
          </p:nvPr>
        </p:nvSpPr>
        <p:spPr>
          <a:xfrm>
            <a:off x="688489" y="570156"/>
            <a:ext cx="7756200" cy="1054198"/>
          </a:xfrm>
          <a:prstGeom prst="rect">
            <a:avLst/>
          </a:prstGeom>
          <a:noFill/>
          <a:ln>
            <a:noFill/>
          </a:ln>
        </p:spPr>
        <p:txBody>
          <a:bodyPr lIns="91425" tIns="91425" rIns="91425" bIns="91425" anchor="ctr" anchorCtr="0">
            <a:noAutofit/>
          </a:bodyPr>
          <a:lstStyle/>
          <a:p>
            <a:pPr marL="0" marR="0" lvl="0" indent="0" algn="ctr" rtl="0">
              <a:spcBef>
                <a:spcPts val="0"/>
              </a:spcBef>
              <a:buClr>
                <a:schemeClr val="dk2"/>
              </a:buClr>
              <a:buSzPct val="25000"/>
              <a:buFont typeface="Quattrocento"/>
              <a:buNone/>
            </a:pPr>
            <a:r>
              <a:rPr lang="en-US" sz="5400" b="0" i="0" u="none" strike="noStrike" cap="none">
                <a:solidFill>
                  <a:schemeClr val="dk2"/>
                </a:solidFill>
                <a:latin typeface="Quattrocento"/>
                <a:ea typeface="Quattrocento"/>
                <a:cs typeface="Quattrocento"/>
                <a:sym typeface="Quattrocento"/>
              </a:rPr>
              <a:t>3G Matching Grants</a:t>
            </a:r>
          </a:p>
        </p:txBody>
      </p:sp>
      <p:sp>
        <p:nvSpPr>
          <p:cNvPr id="437" name="Shape 437"/>
          <p:cNvSpPr txBox="1"/>
          <p:nvPr/>
        </p:nvSpPr>
        <p:spPr>
          <a:xfrm>
            <a:off x="192024" y="5696712"/>
            <a:ext cx="8613140" cy="1073764"/>
          </a:xfrm>
          <a:prstGeom prst="rect">
            <a:avLst/>
          </a:prstGeom>
          <a:noFill/>
          <a:ln>
            <a:noFill/>
          </a:ln>
        </p:spPr>
        <p:txBody>
          <a:bodyPr lIns="91425" tIns="91425" rIns="91425" bIns="91425" anchor="ctr" anchorCtr="0">
            <a:noAutofit/>
          </a:bodyPr>
          <a:lstStyle/>
          <a:p>
            <a:pPr marL="0" marR="0" lvl="0" indent="-69850" algn="ctr" rtl="0">
              <a:lnSpc>
                <a:spcPct val="80000"/>
              </a:lnSpc>
              <a:spcBef>
                <a:spcPts val="252"/>
              </a:spcBef>
              <a:spcAft>
                <a:spcPts val="0"/>
              </a:spcAft>
              <a:buClr>
                <a:srgbClr val="000000"/>
              </a:buClr>
              <a:buSzPct val="50000"/>
              <a:buFont typeface="Arial"/>
              <a:buNone/>
            </a:pPr>
            <a:r>
              <a:rPr lang="en-US" sz="2000" i="1" dirty="0" smtClean="0">
                <a:solidFill>
                  <a:srgbClr val="262626"/>
                </a:solidFill>
                <a:latin typeface="Book Antiqua"/>
                <a:ea typeface="Book Antiqua"/>
                <a:cs typeface="Book Antiqua"/>
                <a:sym typeface="Book Antiqua"/>
              </a:rPr>
              <a:t>2017 Next Gen </a:t>
            </a:r>
            <a:r>
              <a:rPr lang="en-US" sz="2000" i="1" dirty="0">
                <a:solidFill>
                  <a:srgbClr val="262626"/>
                </a:solidFill>
                <a:latin typeface="Book Antiqua"/>
                <a:ea typeface="Book Antiqua"/>
                <a:cs typeface="Book Antiqua"/>
                <a:sym typeface="Book Antiqua"/>
              </a:rPr>
              <a:t>Ozark Meeting Matching Grant </a:t>
            </a:r>
            <a:r>
              <a:rPr lang="en-US" sz="2000" i="1" dirty="0" smtClean="0">
                <a:solidFill>
                  <a:srgbClr val="262626"/>
                </a:solidFill>
                <a:latin typeface="Book Antiqua"/>
                <a:ea typeface="Book Antiqua"/>
                <a:cs typeface="Book Antiqua"/>
                <a:sym typeface="Book Antiqua"/>
              </a:rPr>
              <a:t>Winners: </a:t>
            </a:r>
          </a:p>
          <a:p>
            <a:pPr marL="0" marR="0" lvl="0" indent="-69850" algn="ctr" rtl="0">
              <a:lnSpc>
                <a:spcPct val="80000"/>
              </a:lnSpc>
              <a:spcBef>
                <a:spcPts val="252"/>
              </a:spcBef>
              <a:spcAft>
                <a:spcPts val="0"/>
              </a:spcAft>
              <a:buClr>
                <a:srgbClr val="000000"/>
              </a:buClr>
              <a:buSzPct val="50000"/>
              <a:buFont typeface="Arial"/>
              <a:buNone/>
            </a:pPr>
            <a:r>
              <a:rPr lang="en-US" sz="2000" b="1" i="1" dirty="0" smtClean="0">
                <a:solidFill>
                  <a:srgbClr val="262626"/>
                </a:solidFill>
                <a:latin typeface="Book Antiqua"/>
                <a:ea typeface="Book Antiqua"/>
                <a:cs typeface="Book Antiqua"/>
                <a:sym typeface="Book Antiqua"/>
              </a:rPr>
              <a:t>Erica Buckley and Lauren Clough </a:t>
            </a:r>
          </a:p>
          <a:p>
            <a:pPr marL="0" marR="0" lvl="0" indent="-69850" algn="ctr" rtl="0">
              <a:lnSpc>
                <a:spcPct val="80000"/>
              </a:lnSpc>
              <a:spcBef>
                <a:spcPts val="252"/>
              </a:spcBef>
              <a:spcAft>
                <a:spcPts val="0"/>
              </a:spcAft>
              <a:buClr>
                <a:srgbClr val="000000"/>
              </a:buClr>
              <a:buSzPct val="50000"/>
              <a:buFont typeface="Arial"/>
              <a:buNone/>
            </a:pPr>
            <a:r>
              <a:rPr lang="en-US" sz="2000" b="1" i="1" dirty="0" smtClean="0">
                <a:solidFill>
                  <a:srgbClr val="262626"/>
                </a:solidFill>
                <a:latin typeface="Book Antiqua"/>
                <a:ea typeface="Book Antiqua"/>
                <a:cs typeface="Book Antiqua"/>
                <a:sym typeface="Book Antiqua"/>
              </a:rPr>
              <a:t>$1,500</a:t>
            </a:r>
            <a:r>
              <a:rPr lang="en-US" sz="2000" i="1" dirty="0" smtClean="0">
                <a:solidFill>
                  <a:srgbClr val="262626"/>
                </a:solidFill>
                <a:latin typeface="Book Antiqua"/>
                <a:ea typeface="Book Antiqua"/>
                <a:cs typeface="Book Antiqua"/>
                <a:sym typeface="Book Antiqua"/>
              </a:rPr>
              <a:t> </a:t>
            </a:r>
            <a:r>
              <a:rPr lang="en-US" sz="2000" i="1" dirty="0">
                <a:solidFill>
                  <a:srgbClr val="262626"/>
                </a:solidFill>
                <a:latin typeface="Book Antiqua"/>
                <a:ea typeface="Book Antiqua"/>
                <a:cs typeface="Book Antiqua"/>
                <a:sym typeface="Book Antiqua"/>
              </a:rPr>
              <a:t>for </a:t>
            </a:r>
            <a:r>
              <a:rPr lang="en-US" sz="2000" b="1" i="1" dirty="0" smtClean="0">
                <a:solidFill>
                  <a:srgbClr val="262626"/>
                </a:solidFill>
                <a:latin typeface="Book Antiqua"/>
                <a:ea typeface="Book Antiqua"/>
                <a:cs typeface="Book Antiqua"/>
                <a:sym typeface="Book Antiqua"/>
              </a:rPr>
              <a:t>Truckers Against Trafficking </a:t>
            </a:r>
            <a:r>
              <a:rPr lang="en-US" sz="2000" i="1" dirty="0" smtClean="0">
                <a:solidFill>
                  <a:srgbClr val="262626"/>
                </a:solidFill>
                <a:latin typeface="Book Antiqua"/>
                <a:ea typeface="Book Antiqua"/>
                <a:cs typeface="Book Antiqua"/>
                <a:sym typeface="Book Antiqua"/>
              </a:rPr>
              <a:t>in Englewood, CO and</a:t>
            </a:r>
          </a:p>
          <a:p>
            <a:pPr lvl="0" indent="-69850" algn="ctr">
              <a:lnSpc>
                <a:spcPct val="80000"/>
              </a:lnSpc>
              <a:spcBef>
                <a:spcPts val="252"/>
              </a:spcBef>
              <a:buClr>
                <a:srgbClr val="000000"/>
              </a:buClr>
              <a:buSzPct val="50000"/>
            </a:pPr>
            <a:r>
              <a:rPr lang="en-US" sz="2000" i="1" dirty="0" smtClean="0">
                <a:solidFill>
                  <a:srgbClr val="262626"/>
                </a:solidFill>
                <a:latin typeface="Book Antiqua"/>
                <a:ea typeface="Book Antiqua"/>
                <a:cs typeface="Book Antiqua"/>
                <a:sym typeface="Book Antiqua"/>
              </a:rPr>
              <a:t> </a:t>
            </a:r>
            <a:r>
              <a:rPr lang="en-US" sz="2000" b="1" i="1" dirty="0">
                <a:solidFill>
                  <a:srgbClr val="262626"/>
                </a:solidFill>
                <a:latin typeface="Book Antiqua"/>
                <a:ea typeface="Book Antiqua"/>
                <a:cs typeface="Book Antiqua"/>
                <a:sym typeface="Book Antiqua"/>
              </a:rPr>
              <a:t>$1,500</a:t>
            </a:r>
            <a:r>
              <a:rPr lang="en-US" sz="2000" i="1" dirty="0">
                <a:solidFill>
                  <a:srgbClr val="262626"/>
                </a:solidFill>
                <a:latin typeface="Book Antiqua"/>
                <a:ea typeface="Book Antiqua"/>
                <a:cs typeface="Book Antiqua"/>
                <a:sym typeface="Book Antiqua"/>
              </a:rPr>
              <a:t> for </a:t>
            </a:r>
            <a:r>
              <a:rPr lang="en-US" sz="2000" b="1" i="1" dirty="0" smtClean="0">
                <a:solidFill>
                  <a:srgbClr val="262626"/>
                </a:solidFill>
                <a:latin typeface="Book Antiqua"/>
                <a:ea typeface="Book Antiqua"/>
                <a:cs typeface="Book Antiqua"/>
                <a:sym typeface="Book Antiqua"/>
              </a:rPr>
              <a:t>Lift for Life Academy </a:t>
            </a:r>
            <a:r>
              <a:rPr lang="en-US" sz="2000" i="1" dirty="0" smtClean="0">
                <a:solidFill>
                  <a:srgbClr val="262626"/>
                </a:solidFill>
                <a:latin typeface="Book Antiqua"/>
                <a:ea typeface="Book Antiqua"/>
                <a:cs typeface="Book Antiqua"/>
                <a:sym typeface="Book Antiqua"/>
              </a:rPr>
              <a:t>in </a:t>
            </a:r>
            <a:r>
              <a:rPr lang="en-US" sz="2000" i="1" dirty="0">
                <a:solidFill>
                  <a:srgbClr val="262626"/>
                </a:solidFill>
                <a:latin typeface="Book Antiqua"/>
                <a:ea typeface="Book Antiqua"/>
                <a:cs typeface="Book Antiqua"/>
                <a:sym typeface="Book Antiqua"/>
              </a:rPr>
              <a:t>St. Louis</a:t>
            </a:r>
          </a:p>
        </p:txBody>
      </p:sp>
      <p:pic>
        <p:nvPicPr>
          <p:cNvPr id="5" name="Shape 307" descr="TFF logo Color.png 02-12-08.png"/>
          <p:cNvPicPr preferRelativeResize="0"/>
          <p:nvPr/>
        </p:nvPicPr>
        <p:blipFill rotWithShape="1">
          <a:blip r:embed="rId3">
            <a:alphaModFix/>
          </a:blip>
          <a:srcRect/>
          <a:stretch/>
        </p:blipFill>
        <p:spPr>
          <a:xfrm>
            <a:off x="116586" y="163957"/>
            <a:ext cx="928800" cy="868764"/>
          </a:xfrm>
          <a:prstGeom prst="rect">
            <a:avLst/>
          </a:prstGeom>
          <a:noFill/>
          <a:ln>
            <a:noFill/>
          </a:ln>
        </p:spPr>
      </p:pic>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body" idx="1"/>
          </p:nvPr>
        </p:nvSpPr>
        <p:spPr>
          <a:xfrm>
            <a:off x="699250" y="2248350"/>
            <a:ext cx="7745399" cy="4152450"/>
          </a:xfrm>
          <a:prstGeom prst="rect">
            <a:avLst/>
          </a:prstGeom>
          <a:noFill/>
          <a:ln>
            <a:noFill/>
          </a:ln>
        </p:spPr>
        <p:txBody>
          <a:bodyPr lIns="91425" tIns="91425" rIns="91425" bIns="91425" anchor="t" anchorCtr="0">
            <a:noAutofit/>
          </a:bodyPr>
          <a:lstStyle/>
          <a:p>
            <a:pPr marL="365760" marR="0" lvl="0" indent="-365760" algn="l" rtl="0">
              <a:spcBef>
                <a:spcPts val="0"/>
              </a:spcBef>
              <a:spcAft>
                <a:spcPts val="0"/>
              </a:spcAft>
              <a:buClr>
                <a:schemeClr val="accent1"/>
              </a:buClr>
              <a:buSzPct val="100000"/>
              <a:buFont typeface="Noto Sans Symbols"/>
              <a:buChar char="❧"/>
            </a:pPr>
            <a:r>
              <a:rPr lang="en-US" sz="1400" b="1" i="0" u="none" strike="noStrike" cap="none" dirty="0" smtClean="0">
                <a:solidFill>
                  <a:srgbClr val="262626"/>
                </a:solidFill>
                <a:latin typeface="Book Antiqua"/>
                <a:ea typeface="Book Antiqua"/>
                <a:cs typeface="Book Antiqua"/>
                <a:sym typeface="Book Antiqua"/>
              </a:rPr>
              <a:t>Bright by Three, Rocky Mountain Human Services, Project Angel Heart, Global </a:t>
            </a:r>
            <a:r>
              <a:rPr lang="en-US" sz="1400" b="1" i="0" u="none" strike="noStrike" cap="none" dirty="0" err="1" smtClean="0">
                <a:solidFill>
                  <a:srgbClr val="262626"/>
                </a:solidFill>
                <a:latin typeface="Book Antiqua"/>
                <a:ea typeface="Book Antiqua"/>
                <a:cs typeface="Book Antiqua"/>
                <a:sym typeface="Book Antiqua"/>
              </a:rPr>
              <a:t>Foodbanking</a:t>
            </a:r>
            <a:r>
              <a:rPr lang="en-US" sz="1400" b="1" i="0" u="none" strike="noStrike" cap="none" dirty="0" smtClean="0">
                <a:solidFill>
                  <a:srgbClr val="262626"/>
                </a:solidFill>
                <a:latin typeface="Book Antiqua"/>
                <a:ea typeface="Book Antiqua"/>
                <a:cs typeface="Book Antiqua"/>
                <a:sym typeface="Book Antiqua"/>
              </a:rPr>
              <a:t> Network, Inner City Health Center, American Red Cross– </a:t>
            </a:r>
            <a:r>
              <a:rPr lang="en-US" sz="1400" b="0" i="0" u="none" strike="noStrike" cap="none" dirty="0" smtClean="0">
                <a:solidFill>
                  <a:srgbClr val="262626"/>
                </a:solidFill>
                <a:latin typeface="Book Antiqua"/>
                <a:ea typeface="Book Antiqua"/>
                <a:cs typeface="Book Antiqua"/>
                <a:sym typeface="Book Antiqua"/>
              </a:rPr>
              <a:t>Erin Bird</a:t>
            </a:r>
            <a:endParaRPr lang="en-US" sz="1400" b="0" i="0" u="none" strike="noStrike" cap="none" dirty="0">
              <a:solidFill>
                <a:srgbClr val="262626"/>
              </a:solidFill>
              <a:latin typeface="Book Antiqua"/>
              <a:ea typeface="Book Antiqua"/>
              <a:cs typeface="Book Antiqua"/>
              <a:sym typeface="Book Antiqua"/>
            </a:endParaRPr>
          </a:p>
          <a:p>
            <a:pPr marL="365760" marR="0" lvl="0" indent="-365760" algn="l" rtl="0">
              <a:spcBef>
                <a:spcPts val="280"/>
              </a:spcBef>
              <a:spcAft>
                <a:spcPts val="0"/>
              </a:spcAft>
              <a:buClr>
                <a:schemeClr val="accent1"/>
              </a:buClr>
              <a:buSzPct val="100000"/>
              <a:buFont typeface="Noto Sans Symbols"/>
              <a:buChar char="❧"/>
            </a:pPr>
            <a:r>
              <a:rPr lang="en-US" sz="1400" b="1" i="0" u="none" strike="noStrike" cap="none" dirty="0" smtClean="0">
                <a:solidFill>
                  <a:srgbClr val="262626"/>
                </a:solidFill>
                <a:latin typeface="Book Antiqua"/>
                <a:ea typeface="Book Antiqua"/>
                <a:cs typeface="Book Antiqua"/>
                <a:sym typeface="Book Antiqua"/>
              </a:rPr>
              <a:t>The Chicago Public Education Fund– </a:t>
            </a:r>
            <a:r>
              <a:rPr lang="en-US" sz="1400" dirty="0" smtClean="0"/>
              <a:t>Jaclyn</a:t>
            </a:r>
            <a:r>
              <a:rPr lang="en-US" sz="1400" b="0" i="0" u="none" strike="noStrike" cap="none" dirty="0" smtClean="0">
                <a:solidFill>
                  <a:srgbClr val="262626"/>
                </a:solidFill>
                <a:latin typeface="Book Antiqua"/>
                <a:ea typeface="Book Antiqua"/>
                <a:cs typeface="Book Antiqua"/>
                <a:sym typeface="Book Antiqua"/>
              </a:rPr>
              <a:t> </a:t>
            </a:r>
            <a:r>
              <a:rPr lang="en-US" sz="1400" b="0" i="0" u="none" strike="noStrike" cap="none" dirty="0">
                <a:solidFill>
                  <a:srgbClr val="262626"/>
                </a:solidFill>
                <a:latin typeface="Book Antiqua"/>
                <a:ea typeface="Book Antiqua"/>
                <a:cs typeface="Book Antiqua"/>
                <a:sym typeface="Book Antiqua"/>
              </a:rPr>
              <a:t>Tracy</a:t>
            </a:r>
          </a:p>
          <a:p>
            <a:pPr marL="365760" marR="0" lvl="0" indent="-365760" algn="l" rtl="0">
              <a:spcBef>
                <a:spcPts val="280"/>
              </a:spcBef>
              <a:spcAft>
                <a:spcPts val="0"/>
              </a:spcAft>
              <a:buClr>
                <a:schemeClr val="accent1"/>
              </a:buClr>
              <a:buSzPct val="100000"/>
              <a:buFont typeface="Noto Sans Symbols"/>
              <a:buChar char="❧"/>
            </a:pPr>
            <a:r>
              <a:rPr lang="en-US" sz="1400" b="1" i="0" u="none" strike="noStrike" cap="none" dirty="0" smtClean="0">
                <a:solidFill>
                  <a:srgbClr val="262626"/>
                </a:solidFill>
                <a:latin typeface="Book Antiqua"/>
                <a:ea typeface="Book Antiqua"/>
                <a:cs typeface="Book Antiqua"/>
                <a:sym typeface="Book Antiqua"/>
              </a:rPr>
              <a:t>United Way– </a:t>
            </a:r>
            <a:r>
              <a:rPr lang="en-US" sz="1400" b="0" i="0" u="none" strike="noStrike" cap="none" dirty="0" smtClean="0">
                <a:solidFill>
                  <a:srgbClr val="262626"/>
                </a:solidFill>
                <a:latin typeface="Book Antiqua"/>
                <a:ea typeface="Book Antiqua"/>
                <a:cs typeface="Book Antiqua"/>
                <a:sym typeface="Book Antiqua"/>
              </a:rPr>
              <a:t>Jay Roszhart</a:t>
            </a:r>
            <a:endParaRPr lang="en-US" sz="1400" b="0" i="0" u="none" strike="noStrike" cap="none" dirty="0">
              <a:solidFill>
                <a:srgbClr val="262626"/>
              </a:solidFill>
              <a:latin typeface="Book Antiqua"/>
              <a:ea typeface="Book Antiqua"/>
              <a:cs typeface="Book Antiqua"/>
              <a:sym typeface="Book Antiqua"/>
            </a:endParaRPr>
          </a:p>
          <a:p>
            <a:pPr marL="365760" marR="0" lvl="0" indent="-365760" algn="l" rtl="0">
              <a:spcBef>
                <a:spcPts val="280"/>
              </a:spcBef>
              <a:spcAft>
                <a:spcPts val="0"/>
              </a:spcAft>
              <a:buClr>
                <a:schemeClr val="accent1"/>
              </a:buClr>
              <a:buSzPct val="100000"/>
              <a:buFont typeface="Noto Sans Symbols"/>
              <a:buChar char="❧"/>
            </a:pPr>
            <a:r>
              <a:rPr lang="en-US" sz="1400" b="1" i="0" u="none" strike="noStrike" cap="none" dirty="0" smtClean="0">
                <a:solidFill>
                  <a:srgbClr val="262626"/>
                </a:solidFill>
                <a:latin typeface="Book Antiqua"/>
                <a:ea typeface="Book Antiqua"/>
                <a:cs typeface="Book Antiqua"/>
                <a:sym typeface="Book Antiqua"/>
              </a:rPr>
              <a:t>Humane Society of Sedona, </a:t>
            </a:r>
            <a:r>
              <a:rPr lang="en-US" sz="1400" b="1" i="0" u="none" strike="noStrike" cap="none" dirty="0" err="1" smtClean="0">
                <a:solidFill>
                  <a:srgbClr val="262626"/>
                </a:solidFill>
                <a:latin typeface="Book Antiqua"/>
                <a:ea typeface="Book Antiqua"/>
                <a:cs typeface="Book Antiqua"/>
                <a:sym typeface="Book Antiqua"/>
              </a:rPr>
              <a:t>Inc</a:t>
            </a:r>
            <a:r>
              <a:rPr lang="en-US" sz="1400" b="1" i="0" u="none" strike="noStrike" cap="none" dirty="0" smtClean="0">
                <a:solidFill>
                  <a:srgbClr val="262626"/>
                </a:solidFill>
                <a:latin typeface="Book Antiqua"/>
                <a:ea typeface="Book Antiqua"/>
                <a:cs typeface="Book Antiqua"/>
                <a:sym typeface="Book Antiqua"/>
              </a:rPr>
              <a:t>– </a:t>
            </a:r>
            <a:r>
              <a:rPr lang="en-US" sz="1400" b="0" i="0" u="none" strike="noStrike" cap="none" dirty="0" smtClean="0">
                <a:solidFill>
                  <a:srgbClr val="262626"/>
                </a:solidFill>
                <a:latin typeface="Book Antiqua"/>
                <a:ea typeface="Book Antiqua"/>
                <a:cs typeface="Book Antiqua"/>
                <a:sym typeface="Book Antiqua"/>
              </a:rPr>
              <a:t>Jenny Capestrain</a:t>
            </a:r>
            <a:endParaRPr lang="en-US" sz="1400" b="0" i="0" u="none" strike="noStrike" cap="none" dirty="0">
              <a:solidFill>
                <a:srgbClr val="262626"/>
              </a:solidFill>
              <a:latin typeface="Book Antiqua"/>
              <a:ea typeface="Book Antiqua"/>
              <a:cs typeface="Book Antiqua"/>
              <a:sym typeface="Book Antiqua"/>
            </a:endParaRPr>
          </a:p>
          <a:p>
            <a:pPr marL="365760" marR="0" lvl="0" indent="-365760" algn="l" rtl="0">
              <a:spcBef>
                <a:spcPts val="280"/>
              </a:spcBef>
              <a:spcAft>
                <a:spcPts val="0"/>
              </a:spcAft>
              <a:buClr>
                <a:schemeClr val="accent1"/>
              </a:buClr>
              <a:buSzPct val="100000"/>
              <a:buFont typeface="Noto Sans Symbols"/>
              <a:buChar char="❧"/>
            </a:pPr>
            <a:r>
              <a:rPr lang="en-US" sz="1400" b="1" i="0" u="none" strike="noStrike" cap="none" dirty="0" smtClean="0">
                <a:solidFill>
                  <a:srgbClr val="262626"/>
                </a:solidFill>
                <a:latin typeface="Book Antiqua"/>
                <a:ea typeface="Book Antiqua"/>
                <a:cs typeface="Book Antiqua"/>
                <a:sym typeface="Book Antiqua"/>
              </a:rPr>
              <a:t>QND Foundation, The Victim Center, Safe Connections– </a:t>
            </a:r>
            <a:r>
              <a:rPr lang="en-US" sz="1400" b="0" i="0" u="none" strike="noStrike" cap="none" dirty="0" smtClean="0">
                <a:solidFill>
                  <a:srgbClr val="262626"/>
                </a:solidFill>
                <a:latin typeface="Book Antiqua"/>
                <a:ea typeface="Book Antiqua"/>
                <a:cs typeface="Book Antiqua"/>
                <a:sym typeface="Book Antiqua"/>
              </a:rPr>
              <a:t>John Buckley</a:t>
            </a:r>
            <a:endParaRPr lang="en-US" sz="1400" b="0" i="0" u="none" strike="noStrike" cap="none" dirty="0">
              <a:solidFill>
                <a:srgbClr val="262626"/>
              </a:solidFill>
              <a:latin typeface="Book Antiqua"/>
              <a:ea typeface="Book Antiqua"/>
              <a:cs typeface="Book Antiqua"/>
              <a:sym typeface="Book Antiqua"/>
            </a:endParaRPr>
          </a:p>
          <a:p>
            <a:pPr marL="365760" marR="0" lvl="0" indent="-365760" algn="l" rtl="0">
              <a:spcBef>
                <a:spcPts val="280"/>
              </a:spcBef>
              <a:spcAft>
                <a:spcPts val="0"/>
              </a:spcAft>
              <a:buClr>
                <a:schemeClr val="accent1"/>
              </a:buClr>
              <a:buSzPct val="100000"/>
              <a:buFont typeface="Noto Sans Symbols"/>
              <a:buChar char="❧"/>
            </a:pPr>
            <a:r>
              <a:rPr lang="en-US" sz="1400" b="1" i="0" u="none" strike="noStrike" cap="none" dirty="0" smtClean="0">
                <a:solidFill>
                  <a:srgbClr val="262626"/>
                </a:solidFill>
                <a:latin typeface="Book Antiqua"/>
                <a:ea typeface="Book Antiqua"/>
                <a:cs typeface="Book Antiqua"/>
                <a:sym typeface="Book Antiqua"/>
              </a:rPr>
              <a:t>Memorial Medical Center Foundation, St. Patrick Catholic School, Community Foundation for the Land of Lincoln– </a:t>
            </a:r>
            <a:r>
              <a:rPr lang="en-US" sz="1400" b="0" i="0" u="none" strike="noStrike" cap="none" dirty="0" smtClean="0">
                <a:solidFill>
                  <a:srgbClr val="262626"/>
                </a:solidFill>
                <a:latin typeface="Book Antiqua"/>
                <a:ea typeface="Book Antiqua"/>
                <a:cs typeface="Book Antiqua"/>
                <a:sym typeface="Book Antiqua"/>
              </a:rPr>
              <a:t>Katy Roszhart</a:t>
            </a:r>
            <a:endParaRPr lang="en-US" sz="1400" b="0" i="0" u="none" strike="noStrike" cap="none" dirty="0">
              <a:solidFill>
                <a:srgbClr val="262626"/>
              </a:solidFill>
              <a:latin typeface="Book Antiqua"/>
              <a:ea typeface="Book Antiqua"/>
              <a:cs typeface="Book Antiqua"/>
              <a:sym typeface="Book Antiqua"/>
            </a:endParaRPr>
          </a:p>
          <a:p>
            <a:pPr marL="365760" marR="0" lvl="0" indent="-365760" algn="l" rtl="0">
              <a:spcBef>
                <a:spcPts val="280"/>
              </a:spcBef>
              <a:spcAft>
                <a:spcPts val="0"/>
              </a:spcAft>
              <a:buClr>
                <a:schemeClr val="accent1"/>
              </a:buClr>
              <a:buSzPct val="100000"/>
              <a:buFont typeface="Noto Sans Symbols"/>
              <a:buChar char="❧"/>
            </a:pPr>
            <a:r>
              <a:rPr lang="en-US" sz="1400" b="1" i="0" u="none" strike="noStrike" cap="none" dirty="0" smtClean="0">
                <a:solidFill>
                  <a:srgbClr val="262626"/>
                </a:solidFill>
                <a:latin typeface="Book Antiqua"/>
                <a:ea typeface="Book Antiqua"/>
                <a:cs typeface="Book Antiqua"/>
                <a:sym typeface="Book Antiqua"/>
              </a:rPr>
              <a:t>Purple Asparagus– </a:t>
            </a:r>
            <a:r>
              <a:rPr lang="en-US" sz="1400" b="0" i="0" u="none" strike="noStrike" cap="none" dirty="0" smtClean="0">
                <a:solidFill>
                  <a:srgbClr val="262626"/>
                </a:solidFill>
                <a:latin typeface="Book Antiqua"/>
                <a:ea typeface="Book Antiqua"/>
                <a:cs typeface="Book Antiqua"/>
                <a:sym typeface="Book Antiqua"/>
              </a:rPr>
              <a:t>Kelsey </a:t>
            </a:r>
            <a:r>
              <a:rPr lang="en-US" sz="1400" b="0" i="0" u="none" strike="noStrike" cap="none" dirty="0">
                <a:solidFill>
                  <a:srgbClr val="262626"/>
                </a:solidFill>
                <a:latin typeface="Book Antiqua"/>
                <a:ea typeface="Book Antiqua"/>
                <a:cs typeface="Book Antiqua"/>
                <a:sym typeface="Book Antiqua"/>
              </a:rPr>
              <a:t>Tracy</a:t>
            </a:r>
          </a:p>
          <a:p>
            <a:pPr marL="365760" marR="0" lvl="0" indent="-365760" algn="l" rtl="0">
              <a:spcBef>
                <a:spcPts val="280"/>
              </a:spcBef>
              <a:spcAft>
                <a:spcPts val="0"/>
              </a:spcAft>
              <a:buClr>
                <a:schemeClr val="accent1"/>
              </a:buClr>
              <a:buSzPct val="100000"/>
              <a:buFont typeface="Noto Sans Symbols"/>
              <a:buChar char="❧"/>
            </a:pPr>
            <a:r>
              <a:rPr lang="en-US" sz="1400" b="1" i="0" u="none" strike="noStrike" cap="none" dirty="0" smtClean="0">
                <a:solidFill>
                  <a:srgbClr val="262626"/>
                </a:solidFill>
                <a:latin typeface="Book Antiqua"/>
                <a:ea typeface="Book Antiqua"/>
                <a:cs typeface="Book Antiqua"/>
                <a:sym typeface="Book Antiqua"/>
              </a:rPr>
              <a:t>Global </a:t>
            </a:r>
            <a:r>
              <a:rPr lang="en-US" sz="1400" b="1" i="0" u="none" strike="noStrike" cap="none" dirty="0" err="1" smtClean="0">
                <a:solidFill>
                  <a:srgbClr val="262626"/>
                </a:solidFill>
                <a:latin typeface="Book Antiqua"/>
                <a:ea typeface="Book Antiqua"/>
                <a:cs typeface="Book Antiqua"/>
                <a:sym typeface="Book Antiqua"/>
              </a:rPr>
              <a:t>Foodbanking</a:t>
            </a:r>
            <a:r>
              <a:rPr lang="en-US" sz="1400" b="1" i="0" u="none" strike="noStrike" cap="none" dirty="0" smtClean="0">
                <a:solidFill>
                  <a:srgbClr val="262626"/>
                </a:solidFill>
                <a:latin typeface="Book Antiqua"/>
                <a:ea typeface="Book Antiqua"/>
                <a:cs typeface="Book Antiqua"/>
                <a:sym typeface="Book Antiqua"/>
              </a:rPr>
              <a:t> Network, Tennyson Center for Children, Firefly Autism, Brent’s Place, No Kid Hungry, Adam’s Camp– </a:t>
            </a:r>
            <a:r>
              <a:rPr lang="en-US" sz="1400" b="0" i="0" u="none" strike="noStrike" cap="none" dirty="0" smtClean="0">
                <a:solidFill>
                  <a:srgbClr val="262626"/>
                </a:solidFill>
                <a:latin typeface="Book Antiqua"/>
                <a:ea typeface="Book Antiqua"/>
                <a:cs typeface="Book Antiqua"/>
                <a:sym typeface="Book Antiqua"/>
              </a:rPr>
              <a:t>Kevin Bird</a:t>
            </a:r>
          </a:p>
          <a:p>
            <a:pPr marL="365760" marR="0" lvl="0" indent="-365760" algn="l" rtl="0">
              <a:spcBef>
                <a:spcPts val="280"/>
              </a:spcBef>
              <a:spcAft>
                <a:spcPts val="0"/>
              </a:spcAft>
              <a:buClr>
                <a:schemeClr val="accent1"/>
              </a:buClr>
              <a:buSzPct val="100000"/>
              <a:buFont typeface="Noto Sans Symbols"/>
              <a:buChar char="❧"/>
            </a:pPr>
            <a:r>
              <a:rPr lang="en-US" sz="1400" b="1" dirty="0" smtClean="0"/>
              <a:t>A Little Help, Project Healing Waters Fly Fishing, The Rise School of Denver, Young Americans Center for Financial Education, Wings of Hope, Global </a:t>
            </a:r>
            <a:r>
              <a:rPr lang="en-US" sz="1400" b="1" dirty="0" err="1" smtClean="0"/>
              <a:t>Foodbanking</a:t>
            </a:r>
            <a:r>
              <a:rPr lang="en-US" sz="1400" b="1" dirty="0" smtClean="0"/>
              <a:t> Network, Tennyson Center for Children </a:t>
            </a:r>
            <a:r>
              <a:rPr lang="en-US" sz="1400" dirty="0" smtClean="0"/>
              <a:t>– Lauren Clough</a:t>
            </a:r>
          </a:p>
          <a:p>
            <a:pPr marL="365760" marR="0" lvl="0" indent="-365760" algn="l" rtl="0">
              <a:spcBef>
                <a:spcPts val="280"/>
              </a:spcBef>
              <a:spcAft>
                <a:spcPts val="0"/>
              </a:spcAft>
              <a:buClr>
                <a:schemeClr val="accent1"/>
              </a:buClr>
              <a:buSzPct val="100000"/>
              <a:buFont typeface="Noto Sans Symbols"/>
              <a:buChar char="❧"/>
            </a:pPr>
            <a:endParaRPr lang="en-US" sz="1400" b="0" i="0" u="none" strike="noStrike" cap="none" dirty="0">
              <a:solidFill>
                <a:srgbClr val="262626"/>
              </a:solidFill>
              <a:latin typeface="Book Antiqua"/>
              <a:ea typeface="Book Antiqua"/>
              <a:cs typeface="Book Antiqua"/>
              <a:sym typeface="Book Antiqua"/>
            </a:endParaRPr>
          </a:p>
          <a:p>
            <a:pPr marL="0" marR="0" lvl="0" indent="0" algn="l" rtl="0">
              <a:spcBef>
                <a:spcPts val="280"/>
              </a:spcBef>
              <a:spcAft>
                <a:spcPts val="0"/>
              </a:spcAft>
              <a:buNone/>
            </a:pPr>
            <a:endParaRPr sz="1400" b="0" i="0" u="none" strike="noStrike" cap="none" dirty="0">
              <a:solidFill>
                <a:srgbClr val="262626"/>
              </a:solidFill>
              <a:latin typeface="Book Antiqua"/>
              <a:ea typeface="Book Antiqua"/>
              <a:cs typeface="Book Antiqua"/>
              <a:sym typeface="Book Antiqua"/>
            </a:endParaRPr>
          </a:p>
          <a:p>
            <a:pPr marL="0" marR="0" lvl="0" indent="0" algn="l" rtl="0">
              <a:spcBef>
                <a:spcPts val="0"/>
              </a:spcBef>
              <a:spcAft>
                <a:spcPts val="0"/>
              </a:spcAft>
              <a:buClr>
                <a:schemeClr val="accent1"/>
              </a:buClr>
              <a:buSzPct val="25000"/>
              <a:buFont typeface="Noto Sans Symbols"/>
              <a:buNone/>
            </a:pPr>
            <a:endParaRPr sz="2400" b="0" i="0" u="none" strike="noStrike" cap="none" dirty="0">
              <a:solidFill>
                <a:srgbClr val="222222"/>
              </a:solidFill>
              <a:latin typeface="Quattrocento"/>
              <a:ea typeface="Quattrocento"/>
              <a:cs typeface="Quattrocento"/>
              <a:sym typeface="Quattrocento"/>
            </a:endParaRPr>
          </a:p>
          <a:p>
            <a:pPr marL="0" marR="0" lvl="0" indent="0" algn="l" rtl="0">
              <a:spcBef>
                <a:spcPts val="0"/>
              </a:spcBef>
              <a:buClr>
                <a:schemeClr val="accent1"/>
              </a:buClr>
              <a:buSzPct val="25000"/>
              <a:buFont typeface="Noto Sans Symbols"/>
              <a:buNone/>
            </a:pPr>
            <a:endParaRPr sz="2400" b="0" i="0" u="none" strike="noStrike" cap="none" dirty="0">
              <a:solidFill>
                <a:srgbClr val="262626"/>
              </a:solidFill>
              <a:latin typeface="Book Antiqua"/>
              <a:ea typeface="Book Antiqua"/>
              <a:cs typeface="Book Antiqua"/>
              <a:sym typeface="Book Antiqua"/>
            </a:endParaRPr>
          </a:p>
        </p:txBody>
      </p:sp>
      <p:sp>
        <p:nvSpPr>
          <p:cNvPr id="443" name="Shape 443"/>
          <p:cNvSpPr txBox="1">
            <a:spLocks noGrp="1"/>
          </p:cNvSpPr>
          <p:nvPr>
            <p:ph type="title"/>
          </p:nvPr>
        </p:nvSpPr>
        <p:spPr>
          <a:xfrm>
            <a:off x="688489" y="570156"/>
            <a:ext cx="7756200" cy="1054198"/>
          </a:xfrm>
          <a:prstGeom prst="rect">
            <a:avLst/>
          </a:prstGeom>
          <a:noFill/>
          <a:ln>
            <a:noFill/>
          </a:ln>
        </p:spPr>
        <p:txBody>
          <a:bodyPr lIns="91425" tIns="91425" rIns="91425" bIns="91425" anchor="ctr" anchorCtr="0">
            <a:noAutofit/>
          </a:bodyPr>
          <a:lstStyle/>
          <a:p>
            <a:pPr marL="0" marR="0" lvl="0" indent="0" algn="ctr" rtl="0">
              <a:spcBef>
                <a:spcPts val="0"/>
              </a:spcBef>
              <a:buClr>
                <a:schemeClr val="dk2"/>
              </a:buClr>
              <a:buSzPct val="25000"/>
              <a:buFont typeface="Quattrocento"/>
              <a:buNone/>
            </a:pPr>
            <a:r>
              <a:rPr lang="en-US" sz="5400" b="0" i="0" u="none" strike="noStrike" cap="none" dirty="0">
                <a:solidFill>
                  <a:schemeClr val="dk2"/>
                </a:solidFill>
                <a:latin typeface="Quattrocento"/>
                <a:ea typeface="Quattrocento"/>
                <a:cs typeface="Quattrocento"/>
                <a:sym typeface="Quattrocento"/>
              </a:rPr>
              <a:t>3G Matching Grants</a:t>
            </a:r>
          </a:p>
        </p:txBody>
      </p:sp>
      <p:sp>
        <p:nvSpPr>
          <p:cNvPr id="444" name="Shape 444"/>
          <p:cNvSpPr txBox="1"/>
          <p:nvPr/>
        </p:nvSpPr>
        <p:spPr>
          <a:xfrm>
            <a:off x="232375" y="5653200"/>
            <a:ext cx="8766152" cy="1113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i="1" dirty="0">
                <a:solidFill>
                  <a:schemeClr val="dk1"/>
                </a:solidFill>
                <a:latin typeface="Book Antiqua"/>
                <a:ea typeface="Book Antiqua"/>
                <a:cs typeface="Book Antiqua"/>
                <a:sym typeface="Book Antiqua"/>
              </a:rPr>
              <a:t>Total Matching Grants</a:t>
            </a:r>
          </a:p>
          <a:p>
            <a:pPr lvl="0">
              <a:buClr>
                <a:schemeClr val="dk1"/>
              </a:buClr>
              <a:buSzPct val="25000"/>
            </a:pPr>
            <a:r>
              <a:rPr lang="en-US" sz="2400" i="1" dirty="0">
                <a:solidFill>
                  <a:schemeClr val="dk1"/>
                </a:solidFill>
                <a:latin typeface="Book Antiqua"/>
                <a:ea typeface="Book Antiqua"/>
                <a:cs typeface="Book Antiqua"/>
                <a:sym typeface="Book Antiqua"/>
              </a:rPr>
              <a:t>2016: </a:t>
            </a:r>
            <a:r>
              <a:rPr lang="en-US" sz="2400" b="1" i="1" dirty="0">
                <a:solidFill>
                  <a:schemeClr val="dk1"/>
                </a:solidFill>
                <a:latin typeface="Book Antiqua"/>
                <a:ea typeface="Book Antiqua"/>
                <a:cs typeface="Book Antiqua"/>
                <a:sym typeface="Book Antiqua"/>
              </a:rPr>
              <a:t>$32,675</a:t>
            </a:r>
          </a:p>
          <a:p>
            <a:pPr lvl="0" rtl="0">
              <a:spcBef>
                <a:spcPts val="0"/>
              </a:spcBef>
              <a:buClr>
                <a:schemeClr val="dk1"/>
              </a:buClr>
              <a:buSzPct val="25000"/>
              <a:buFont typeface="Arial"/>
              <a:buNone/>
            </a:pPr>
            <a:r>
              <a:rPr lang="en-US" sz="2400" i="1" dirty="0" smtClean="0">
                <a:solidFill>
                  <a:schemeClr val="dk1"/>
                </a:solidFill>
                <a:latin typeface="Book Antiqua"/>
                <a:ea typeface="Book Antiqua"/>
                <a:cs typeface="Book Antiqua"/>
                <a:sym typeface="Book Antiqua"/>
              </a:rPr>
              <a:t>2017: </a:t>
            </a:r>
            <a:r>
              <a:rPr lang="en-US" sz="2400" b="1" i="1" dirty="0" smtClean="0">
                <a:solidFill>
                  <a:schemeClr val="dk1"/>
                </a:solidFill>
                <a:latin typeface="Book Antiqua"/>
                <a:ea typeface="Book Antiqua"/>
                <a:cs typeface="Book Antiqua"/>
                <a:sym typeface="Book Antiqua"/>
              </a:rPr>
              <a:t>$34,146 </a:t>
            </a:r>
            <a:r>
              <a:rPr lang="en-US" sz="1800" b="1" i="1" dirty="0" smtClean="0">
                <a:solidFill>
                  <a:schemeClr val="dk1"/>
                </a:solidFill>
                <a:latin typeface="Book Antiqua"/>
                <a:ea typeface="Book Antiqua"/>
                <a:cs typeface="Book Antiqua"/>
                <a:sym typeface="Book Antiqua"/>
              </a:rPr>
              <a:t>(personal $) </a:t>
            </a:r>
            <a:r>
              <a:rPr lang="en-US" sz="2400" b="1" i="1" dirty="0" smtClean="0">
                <a:solidFill>
                  <a:schemeClr val="dk1"/>
                </a:solidFill>
                <a:latin typeface="Book Antiqua"/>
                <a:ea typeface="Book Antiqua"/>
                <a:cs typeface="Book Antiqua"/>
                <a:sym typeface="Book Antiqua"/>
              </a:rPr>
              <a:t>+ $65,292 </a:t>
            </a:r>
            <a:r>
              <a:rPr lang="en-US" sz="1800" b="1" i="1" dirty="0" smtClean="0">
                <a:solidFill>
                  <a:schemeClr val="dk1"/>
                </a:solidFill>
                <a:latin typeface="Book Antiqua"/>
                <a:ea typeface="Book Antiqua"/>
                <a:cs typeface="Book Antiqua"/>
                <a:sym typeface="Book Antiqua"/>
              </a:rPr>
              <a:t>(TFF $) </a:t>
            </a:r>
            <a:r>
              <a:rPr lang="en-US" sz="2400" b="1" i="1" dirty="0" smtClean="0">
                <a:solidFill>
                  <a:schemeClr val="dk1"/>
                </a:solidFill>
                <a:latin typeface="Book Antiqua"/>
                <a:ea typeface="Book Antiqua"/>
                <a:cs typeface="Book Antiqua"/>
                <a:sym typeface="Book Antiqua"/>
              </a:rPr>
              <a:t>= $99,438</a:t>
            </a:r>
            <a:endParaRPr lang="en-US" sz="2400" b="1" i="1" dirty="0">
              <a:solidFill>
                <a:schemeClr val="dk1"/>
              </a:solidFill>
              <a:latin typeface="Book Antiqua"/>
              <a:ea typeface="Book Antiqua"/>
              <a:cs typeface="Book Antiqua"/>
              <a:sym typeface="Book Antiqua"/>
            </a:endParaRPr>
          </a:p>
        </p:txBody>
      </p:sp>
      <p:pic>
        <p:nvPicPr>
          <p:cNvPr id="5" name="Shape 307" descr="TFF logo Color.png 02-12-08.png"/>
          <p:cNvPicPr preferRelativeResize="0"/>
          <p:nvPr/>
        </p:nvPicPr>
        <p:blipFill rotWithShape="1">
          <a:blip r:embed="rId3">
            <a:alphaModFix/>
          </a:blip>
          <a:srcRect/>
          <a:stretch/>
        </p:blipFill>
        <p:spPr>
          <a:xfrm>
            <a:off x="116586" y="163957"/>
            <a:ext cx="928800" cy="868764"/>
          </a:xfrm>
          <a:prstGeom prst="rect">
            <a:avLst/>
          </a:prstGeom>
          <a:noFill/>
          <a:ln>
            <a:noFill/>
          </a:ln>
        </p:spPr>
      </p:pic>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pPr lvl="0" indent="-365760">
              <a:spcBef>
                <a:spcPts val="0"/>
              </a:spcBef>
            </a:pPr>
            <a:r>
              <a:rPr lang="en-US" sz="1400" b="1" dirty="0" smtClean="0"/>
              <a:t>Global </a:t>
            </a:r>
            <a:r>
              <a:rPr lang="en-US" sz="1400" b="1" dirty="0" err="1"/>
              <a:t>Foodbanking</a:t>
            </a:r>
            <a:r>
              <a:rPr lang="en-US" sz="1400" b="1" dirty="0"/>
              <a:t> Network, </a:t>
            </a:r>
            <a:r>
              <a:rPr lang="en-US" sz="1400" b="1" dirty="0" smtClean="0"/>
              <a:t>Senior’s Resource Center, Warm Hearts Warm Babies, Extended Hands of Hope, Illuminate Colorado– </a:t>
            </a:r>
            <a:r>
              <a:rPr lang="en-US" sz="1400" dirty="0" smtClean="0"/>
              <a:t>Kenzie Tracy</a:t>
            </a:r>
            <a:endParaRPr lang="en-US" sz="1400" dirty="0"/>
          </a:p>
          <a:p>
            <a:pPr lvl="0" indent="-365760">
              <a:spcBef>
                <a:spcPts val="280"/>
              </a:spcBef>
            </a:pPr>
            <a:r>
              <a:rPr lang="en-US" sz="1400" b="1" dirty="0" smtClean="0"/>
              <a:t>American Red Cross– </a:t>
            </a:r>
            <a:r>
              <a:rPr lang="en-US" sz="1400" dirty="0" smtClean="0"/>
              <a:t>Megan Costigan</a:t>
            </a:r>
            <a:endParaRPr lang="en-US" sz="1400" dirty="0"/>
          </a:p>
          <a:p>
            <a:pPr lvl="0" indent="-365760">
              <a:spcBef>
                <a:spcPts val="280"/>
              </a:spcBef>
            </a:pPr>
            <a:r>
              <a:rPr lang="en-US" sz="1400" b="1" dirty="0" smtClean="0"/>
              <a:t>Hispanic Federation– </a:t>
            </a:r>
            <a:r>
              <a:rPr lang="en-US" sz="1400" dirty="0" smtClean="0"/>
              <a:t>Micaela Tracy</a:t>
            </a:r>
            <a:endParaRPr lang="en-US" sz="1400" dirty="0"/>
          </a:p>
          <a:p>
            <a:pPr lvl="0" indent="-365760">
              <a:spcBef>
                <a:spcPts val="280"/>
              </a:spcBef>
            </a:pPr>
            <a:r>
              <a:rPr lang="en-US" sz="1400" b="1" dirty="0" smtClean="0"/>
              <a:t>Christian Brothers College High School– </a:t>
            </a:r>
            <a:r>
              <a:rPr lang="en-US" sz="1400" dirty="0" smtClean="0"/>
              <a:t>Mike Tracy</a:t>
            </a:r>
            <a:endParaRPr lang="en-US" sz="1400" dirty="0"/>
          </a:p>
          <a:p>
            <a:pPr lvl="0" indent="-365760">
              <a:spcBef>
                <a:spcPts val="280"/>
              </a:spcBef>
            </a:pPr>
            <a:r>
              <a:rPr lang="en-US" sz="1400" b="1" dirty="0" smtClean="0"/>
              <a:t>Tennyson Center for Children– </a:t>
            </a:r>
            <a:r>
              <a:rPr lang="en-US" sz="1400" dirty="0" smtClean="0"/>
              <a:t>Natalie Tracy</a:t>
            </a:r>
            <a:endParaRPr lang="en-US" sz="1400" dirty="0"/>
          </a:p>
          <a:p>
            <a:pPr lvl="0" indent="-365760">
              <a:spcBef>
                <a:spcPts val="280"/>
              </a:spcBef>
            </a:pPr>
            <a:r>
              <a:rPr lang="en-US" sz="1400" b="1" dirty="0" smtClean="0"/>
              <a:t>Project Helping– </a:t>
            </a:r>
            <a:r>
              <a:rPr lang="en-US" sz="1400" dirty="0" smtClean="0"/>
              <a:t>Rob Tracy</a:t>
            </a:r>
            <a:endParaRPr lang="en-US" sz="1400" dirty="0"/>
          </a:p>
          <a:p>
            <a:pPr lvl="0" indent="-365760">
              <a:spcBef>
                <a:spcPts val="280"/>
              </a:spcBef>
            </a:pPr>
            <a:r>
              <a:rPr lang="en-US" sz="1400" b="1" dirty="0" smtClean="0"/>
              <a:t>Global </a:t>
            </a:r>
            <a:r>
              <a:rPr lang="en-US" sz="1400" b="1" dirty="0" err="1" smtClean="0"/>
              <a:t>Foodbanking</a:t>
            </a:r>
            <a:r>
              <a:rPr lang="en-US" sz="1400" b="1" dirty="0" smtClean="0"/>
              <a:t> Network, Bright by Three, Denver Rescue Mission, The Blue Bench, Arvada Community Food Bank, Tennyson Center for Children– </a:t>
            </a:r>
            <a:r>
              <a:rPr lang="en-US" sz="1400" dirty="0" smtClean="0"/>
              <a:t>Ryan </a:t>
            </a:r>
            <a:r>
              <a:rPr lang="en-US" sz="1400" dirty="0"/>
              <a:t>Tracy</a:t>
            </a:r>
          </a:p>
          <a:p>
            <a:pPr lvl="0" indent="-365760">
              <a:spcBef>
                <a:spcPts val="280"/>
              </a:spcBef>
            </a:pPr>
            <a:r>
              <a:rPr lang="en-US" sz="1400" b="1" dirty="0" smtClean="0"/>
              <a:t>Quincy YMCA– </a:t>
            </a:r>
            <a:r>
              <a:rPr lang="en-US" sz="1400" dirty="0" smtClean="0"/>
              <a:t>Sara Terwelp</a:t>
            </a:r>
            <a:endParaRPr lang="en-US" sz="1400" dirty="0"/>
          </a:p>
          <a:p>
            <a:pPr lvl="0" indent="-365760">
              <a:spcBef>
                <a:spcPts val="280"/>
              </a:spcBef>
            </a:pPr>
            <a:r>
              <a:rPr lang="en-US" sz="1400" b="1" dirty="0" smtClean="0"/>
              <a:t>Water Legacy</a:t>
            </a:r>
            <a:r>
              <a:rPr lang="en-US" sz="1400" dirty="0" smtClean="0"/>
              <a:t>– Steven George</a:t>
            </a:r>
          </a:p>
          <a:p>
            <a:pPr lvl="0" indent="-365760">
              <a:spcBef>
                <a:spcPts val="280"/>
              </a:spcBef>
            </a:pPr>
            <a:r>
              <a:rPr lang="en-US" sz="1400" b="1" dirty="0" smtClean="0"/>
              <a:t>The Women’s Lunch Place- </a:t>
            </a:r>
            <a:r>
              <a:rPr lang="en-US" sz="1400" dirty="0" smtClean="0"/>
              <a:t>Teresa Sullivan</a:t>
            </a:r>
            <a:endParaRPr lang="en-US" sz="1400" dirty="0"/>
          </a:p>
          <a:p>
            <a:endParaRPr lang="en-US" sz="1400" dirty="0"/>
          </a:p>
        </p:txBody>
      </p:sp>
      <p:sp>
        <p:nvSpPr>
          <p:cNvPr id="5" name="Title 4"/>
          <p:cNvSpPr>
            <a:spLocks noGrp="1"/>
          </p:cNvSpPr>
          <p:nvPr>
            <p:ph type="title"/>
          </p:nvPr>
        </p:nvSpPr>
        <p:spPr/>
        <p:txBody>
          <a:bodyPr/>
          <a:lstStyle/>
          <a:p>
            <a:r>
              <a:rPr lang="en-US" dirty="0">
                <a:latin typeface="Quattrocento"/>
                <a:ea typeface="Quattrocento"/>
                <a:cs typeface="Quattrocento"/>
                <a:sym typeface="Quattrocento"/>
              </a:rPr>
              <a:t>3G Matching Grants</a:t>
            </a:r>
            <a:endParaRPr lang="en-US" dirty="0"/>
          </a:p>
        </p:txBody>
      </p:sp>
      <p:pic>
        <p:nvPicPr>
          <p:cNvPr id="4" name="Shape 307" descr="TFF logo Color.png 02-12-08.png"/>
          <p:cNvPicPr preferRelativeResize="0"/>
          <p:nvPr/>
        </p:nvPicPr>
        <p:blipFill rotWithShape="1">
          <a:blip r:embed="rId3">
            <a:alphaModFix/>
          </a:blip>
          <a:srcRect/>
          <a:stretch/>
        </p:blipFill>
        <p:spPr>
          <a:xfrm>
            <a:off x="116586" y="163957"/>
            <a:ext cx="928800" cy="868764"/>
          </a:xfrm>
          <a:prstGeom prst="rect">
            <a:avLst/>
          </a:prstGeom>
          <a:noFill/>
          <a:ln>
            <a:noFill/>
          </a:ln>
        </p:spPr>
      </p:pic>
    </p:spTree>
    <p:extLst>
      <p:ext uri="{BB962C8B-B14F-4D97-AF65-F5344CB8AC3E}">
        <p14:creationId xmlns:p14="http://schemas.microsoft.com/office/powerpoint/2010/main" val="1399540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99247" y="3245876"/>
            <a:ext cx="7745505" cy="3877815"/>
          </a:xfrm>
        </p:spPr>
        <p:txBody>
          <a:bodyPr/>
          <a:lstStyle/>
          <a:p>
            <a:pPr marL="152401" indent="0" algn="ctr">
              <a:buNone/>
            </a:pPr>
            <a:r>
              <a:rPr lang="en-US" sz="3000" dirty="0" smtClean="0"/>
              <a:t>All 3G/4Gs present at the meeting</a:t>
            </a:r>
          </a:p>
          <a:p>
            <a:pPr marL="152401" indent="0">
              <a:buNone/>
            </a:pPr>
            <a:endParaRPr lang="en-US" dirty="0"/>
          </a:p>
        </p:txBody>
      </p:sp>
      <p:sp>
        <p:nvSpPr>
          <p:cNvPr id="3" name="Title 2"/>
          <p:cNvSpPr>
            <a:spLocks noGrp="1"/>
          </p:cNvSpPr>
          <p:nvPr>
            <p:ph type="title"/>
          </p:nvPr>
        </p:nvSpPr>
        <p:spPr/>
        <p:txBody>
          <a:bodyPr/>
          <a:lstStyle/>
          <a:p>
            <a:r>
              <a:rPr lang="en-US" dirty="0" smtClean="0"/>
              <a:t>Group Photo</a:t>
            </a:r>
            <a:endParaRPr lang="en-US" dirty="0"/>
          </a:p>
        </p:txBody>
      </p:sp>
      <p:pic>
        <p:nvPicPr>
          <p:cNvPr id="4" name="Shape 307" descr="TFF logo Color.png 02-12-08.png"/>
          <p:cNvPicPr preferRelativeResize="0"/>
          <p:nvPr/>
        </p:nvPicPr>
        <p:blipFill rotWithShape="1">
          <a:blip r:embed="rId2">
            <a:alphaModFix/>
          </a:blip>
          <a:srcRect/>
          <a:stretch/>
        </p:blipFill>
        <p:spPr>
          <a:xfrm>
            <a:off x="116586" y="163957"/>
            <a:ext cx="928800" cy="868764"/>
          </a:xfrm>
          <a:prstGeom prst="rect">
            <a:avLst/>
          </a:prstGeom>
          <a:noFill/>
          <a:ln>
            <a:noFill/>
          </a:ln>
        </p:spPr>
      </p:pic>
    </p:spTree>
    <p:extLst>
      <p:ext uri="{BB962C8B-B14F-4D97-AF65-F5344CB8AC3E}">
        <p14:creationId xmlns:p14="http://schemas.microsoft.com/office/powerpoint/2010/main" val="1086744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99247" y="3328417"/>
            <a:ext cx="7745505" cy="2350007"/>
          </a:xfrm>
        </p:spPr>
        <p:txBody>
          <a:bodyPr/>
          <a:lstStyle/>
          <a:p>
            <a:pPr marL="152401" indent="0" algn="ctr">
              <a:buNone/>
            </a:pPr>
            <a:r>
              <a:rPr lang="en-US" sz="3300" dirty="0" smtClean="0"/>
              <a:t>All 4Gs dismissed to the Boardroom for </a:t>
            </a:r>
          </a:p>
          <a:p>
            <a:pPr marL="152401" indent="0" algn="ctr">
              <a:buNone/>
            </a:pPr>
            <a:r>
              <a:rPr lang="en-US" sz="3300" dirty="0" smtClean="0"/>
              <a:t>story-time and an art project. </a:t>
            </a:r>
            <a:endParaRPr lang="en-US" sz="3300" dirty="0"/>
          </a:p>
        </p:txBody>
      </p:sp>
      <p:sp>
        <p:nvSpPr>
          <p:cNvPr id="3" name="Title 2"/>
          <p:cNvSpPr>
            <a:spLocks noGrp="1"/>
          </p:cNvSpPr>
          <p:nvPr>
            <p:ph type="title"/>
          </p:nvPr>
        </p:nvSpPr>
        <p:spPr/>
        <p:txBody>
          <a:bodyPr/>
          <a:lstStyle/>
          <a:p>
            <a:r>
              <a:rPr lang="en-US" dirty="0" smtClean="0"/>
              <a:t>4G Breakout Activity</a:t>
            </a:r>
            <a:endParaRPr lang="en-US" dirty="0"/>
          </a:p>
        </p:txBody>
      </p:sp>
      <p:pic>
        <p:nvPicPr>
          <p:cNvPr id="4" name="Shape 307" descr="TFF logo Color.png 02-12-08.png"/>
          <p:cNvPicPr preferRelativeResize="0"/>
          <p:nvPr/>
        </p:nvPicPr>
        <p:blipFill rotWithShape="1">
          <a:blip r:embed="rId3">
            <a:alphaModFix/>
          </a:blip>
          <a:srcRect/>
          <a:stretch/>
        </p:blipFill>
        <p:spPr>
          <a:xfrm>
            <a:off x="224089" y="135774"/>
            <a:ext cx="928800" cy="868764"/>
          </a:xfrm>
          <a:prstGeom prst="rect">
            <a:avLst/>
          </a:prstGeom>
          <a:noFill/>
          <a:ln>
            <a:noFill/>
          </a:ln>
        </p:spPr>
      </p:pic>
    </p:spTree>
    <p:extLst>
      <p:ext uri="{BB962C8B-B14F-4D97-AF65-F5344CB8AC3E}">
        <p14:creationId xmlns:p14="http://schemas.microsoft.com/office/powerpoint/2010/main" val="2597329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p:nvPr/>
        </p:nvSpPr>
        <p:spPr>
          <a:xfrm>
            <a:off x="1143000" y="0"/>
            <a:ext cx="6858000" cy="6858000"/>
          </a:xfrm>
          <a:prstGeom prst="rect">
            <a:avLst/>
          </a:prstGeom>
          <a:gradFill>
            <a:gsLst>
              <a:gs pos="0">
                <a:srgbClr val="C9C9C9"/>
              </a:gs>
              <a:gs pos="9000">
                <a:srgbClr val="C9C9C9"/>
              </a:gs>
              <a:gs pos="67000">
                <a:srgbClr val="EDEDED"/>
              </a:gs>
              <a:gs pos="91000">
                <a:schemeClr val="lt1"/>
              </a:gs>
              <a:gs pos="100000">
                <a:schemeClr val="lt1"/>
              </a:gs>
            </a:gsLst>
            <a:lin ang="5400012" scaled="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Calibri"/>
              <a:ea typeface="Calibri"/>
              <a:cs typeface="Calibri"/>
              <a:sym typeface="Calibri"/>
            </a:endParaRPr>
          </a:p>
        </p:txBody>
      </p:sp>
      <p:sp>
        <p:nvSpPr>
          <p:cNvPr id="232" name="Shape 232"/>
          <p:cNvSpPr txBox="1">
            <a:spLocks noGrp="1"/>
          </p:cNvSpPr>
          <p:nvPr>
            <p:ph type="ctrTitle"/>
          </p:nvPr>
        </p:nvSpPr>
        <p:spPr>
          <a:xfrm>
            <a:off x="3099329" y="480477"/>
            <a:ext cx="4800600" cy="32766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rgbClr val="525252"/>
              </a:buClr>
              <a:buSzPct val="25000"/>
              <a:buFont typeface="Georgia"/>
              <a:buNone/>
            </a:pPr>
            <a:r>
              <a:rPr lang="en-US" sz="4000" b="0" i="0" u="none" strike="noStrike" cap="none" dirty="0">
                <a:solidFill>
                  <a:srgbClr val="525252"/>
                </a:solidFill>
                <a:latin typeface="Georgia"/>
                <a:ea typeface="Georgia"/>
                <a:cs typeface="Georgia"/>
                <a:sym typeface="Georgia"/>
              </a:rPr>
              <a:t>Tracy Family Foundation </a:t>
            </a:r>
            <a:r>
              <a:rPr lang="en-US" sz="4800" b="0" i="0" u="none" strike="noStrike" cap="none" dirty="0">
                <a:solidFill>
                  <a:srgbClr val="525252"/>
                </a:solidFill>
                <a:latin typeface="Calibri"/>
                <a:ea typeface="Calibri"/>
                <a:cs typeface="Calibri"/>
                <a:sym typeface="Calibri"/>
              </a:rPr>
              <a:t/>
            </a:r>
            <a:br>
              <a:rPr lang="en-US" sz="4800" b="0" i="0" u="none" strike="noStrike" cap="none" dirty="0">
                <a:solidFill>
                  <a:srgbClr val="525252"/>
                </a:solidFill>
                <a:latin typeface="Calibri"/>
                <a:ea typeface="Calibri"/>
                <a:cs typeface="Calibri"/>
                <a:sym typeface="Calibri"/>
              </a:rPr>
            </a:br>
            <a:r>
              <a:rPr lang="en-US" sz="4800" b="0" i="0" u="none" strike="noStrike" cap="none" dirty="0">
                <a:solidFill>
                  <a:srgbClr val="525252"/>
                </a:solidFill>
                <a:latin typeface="Calibri"/>
                <a:ea typeface="Calibri"/>
                <a:cs typeface="Calibri"/>
                <a:sym typeface="Calibri"/>
              </a:rPr>
              <a:t/>
            </a:r>
            <a:br>
              <a:rPr lang="en-US" sz="4800" b="0" i="0" u="none" strike="noStrike" cap="none" dirty="0">
                <a:solidFill>
                  <a:srgbClr val="525252"/>
                </a:solidFill>
                <a:latin typeface="Calibri"/>
                <a:ea typeface="Calibri"/>
                <a:cs typeface="Calibri"/>
                <a:sym typeface="Calibri"/>
              </a:rPr>
            </a:br>
            <a:r>
              <a:rPr lang="en-US" sz="4800" b="0" i="0" u="none" strike="noStrike" cap="none" dirty="0">
                <a:solidFill>
                  <a:srgbClr val="525252"/>
                </a:solidFill>
                <a:latin typeface="Calibri"/>
                <a:ea typeface="Calibri"/>
                <a:cs typeface="Calibri"/>
                <a:sym typeface="Calibri"/>
              </a:rPr>
              <a:t/>
            </a:r>
            <a:br>
              <a:rPr lang="en-US" sz="4800" b="0" i="0" u="none" strike="noStrike" cap="none" dirty="0">
                <a:solidFill>
                  <a:srgbClr val="525252"/>
                </a:solidFill>
                <a:latin typeface="Calibri"/>
                <a:ea typeface="Calibri"/>
                <a:cs typeface="Calibri"/>
                <a:sym typeface="Calibri"/>
              </a:rPr>
            </a:br>
            <a:r>
              <a:rPr lang="en-US" sz="4800" b="0" i="0" u="none" strike="noStrike" cap="none" dirty="0">
                <a:solidFill>
                  <a:srgbClr val="525252"/>
                </a:solidFill>
                <a:latin typeface="Calibri"/>
                <a:ea typeface="Calibri"/>
                <a:cs typeface="Calibri"/>
                <a:sym typeface="Calibri"/>
              </a:rPr>
              <a:t> </a:t>
            </a:r>
          </a:p>
        </p:txBody>
      </p:sp>
      <p:sp>
        <p:nvSpPr>
          <p:cNvPr id="236" name="Shape 236"/>
          <p:cNvSpPr txBox="1"/>
          <p:nvPr/>
        </p:nvSpPr>
        <p:spPr>
          <a:xfrm>
            <a:off x="1300708" y="2247700"/>
            <a:ext cx="4899128" cy="2554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7000" b="0" i="0" u="none" strike="noStrike" cap="none" dirty="0" smtClean="0">
                <a:solidFill>
                  <a:srgbClr val="7B7B7B"/>
                </a:solidFill>
                <a:latin typeface="Impact"/>
                <a:ea typeface="Impact"/>
                <a:cs typeface="Impact"/>
                <a:sym typeface="Impact"/>
              </a:rPr>
              <a:t>ANNUAL NEXT GEN OZARK MEETING</a:t>
            </a:r>
            <a:endParaRPr lang="en-US" sz="7000" b="0" i="0" u="none" strike="noStrike" cap="none" dirty="0">
              <a:solidFill>
                <a:srgbClr val="7B7B7B"/>
              </a:solidFill>
              <a:latin typeface="Impact"/>
              <a:ea typeface="Impact"/>
              <a:cs typeface="Impact"/>
              <a:sym typeface="Impact"/>
            </a:endParaRPr>
          </a:p>
        </p:txBody>
      </p:sp>
      <p:sp>
        <p:nvSpPr>
          <p:cNvPr id="237" name="Shape 237"/>
          <p:cNvSpPr txBox="1"/>
          <p:nvPr/>
        </p:nvSpPr>
        <p:spPr>
          <a:xfrm>
            <a:off x="1383000" y="4802200"/>
            <a:ext cx="4185900" cy="1446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8800" b="0" i="0" u="none" strike="noStrike" cap="none" dirty="0">
              <a:solidFill>
                <a:srgbClr val="7B7B7B"/>
              </a:solidFill>
              <a:latin typeface="Impact"/>
              <a:ea typeface="Impact"/>
              <a:cs typeface="Impact"/>
              <a:sym typeface="Impact"/>
            </a:endParaRPr>
          </a:p>
        </p:txBody>
      </p:sp>
      <p:sp>
        <p:nvSpPr>
          <p:cNvPr id="238" name="Shape 238"/>
          <p:cNvSpPr/>
          <p:nvPr/>
        </p:nvSpPr>
        <p:spPr>
          <a:xfrm>
            <a:off x="5916168" y="4920283"/>
            <a:ext cx="2221992" cy="4617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dirty="0">
                <a:solidFill>
                  <a:srgbClr val="7B7B7B"/>
                </a:solidFill>
                <a:latin typeface="Georgia"/>
                <a:ea typeface="Georgia"/>
                <a:cs typeface="Georgia"/>
                <a:sym typeface="Georgia"/>
              </a:rPr>
              <a:t>July </a:t>
            </a:r>
            <a:r>
              <a:rPr lang="en-US" sz="2400" b="1" i="0" u="none" strike="noStrike" cap="none" dirty="0" smtClean="0">
                <a:solidFill>
                  <a:srgbClr val="7B7B7B"/>
                </a:solidFill>
                <a:latin typeface="Georgia"/>
                <a:ea typeface="Georgia"/>
                <a:cs typeface="Georgia"/>
                <a:sym typeface="Georgia"/>
              </a:rPr>
              <a:t>2, 2018</a:t>
            </a:r>
            <a:endParaRPr lang="en-US" sz="2400" b="1" i="0" u="none" strike="noStrike" cap="none" dirty="0">
              <a:solidFill>
                <a:srgbClr val="7B7B7B"/>
              </a:solidFill>
              <a:latin typeface="Georgia"/>
              <a:ea typeface="Georgia"/>
              <a:cs typeface="Georgia"/>
              <a:sym typeface="Georgia"/>
            </a:endParaRPr>
          </a:p>
        </p:txBody>
      </p:sp>
      <p:pic>
        <p:nvPicPr>
          <p:cNvPr id="8" name="Shape 307" descr="TFF logo Color.png 02-12-08.png"/>
          <p:cNvPicPr preferRelativeResize="0"/>
          <p:nvPr/>
        </p:nvPicPr>
        <p:blipFill rotWithShape="1">
          <a:blip r:embed="rId3">
            <a:alphaModFix/>
          </a:blip>
          <a:srcRect/>
          <a:stretch/>
        </p:blipFill>
        <p:spPr>
          <a:xfrm>
            <a:off x="1561338" y="480477"/>
            <a:ext cx="1400831" cy="13567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p:nvPr/>
        </p:nvSpPr>
        <p:spPr>
          <a:xfrm>
            <a:off x="1231325" y="372525"/>
            <a:ext cx="6858000" cy="6424800"/>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Calibri"/>
              <a:ea typeface="Calibri"/>
              <a:cs typeface="Calibri"/>
              <a:sym typeface="Calibri"/>
            </a:endParaRPr>
          </a:p>
        </p:txBody>
      </p:sp>
      <p:sp>
        <p:nvSpPr>
          <p:cNvPr id="244" name="Shape 244"/>
          <p:cNvSpPr/>
          <p:nvPr/>
        </p:nvSpPr>
        <p:spPr>
          <a:xfrm>
            <a:off x="514350" y="1858446"/>
            <a:ext cx="8159400" cy="4833300"/>
          </a:xfrm>
          <a:prstGeom prst="rect">
            <a:avLst/>
          </a:prstGeom>
          <a:gradFill>
            <a:gsLst>
              <a:gs pos="0">
                <a:srgbClr val="7B7B7B">
                  <a:alpha val="47843"/>
                </a:srgbClr>
              </a:gs>
              <a:gs pos="13000">
                <a:srgbClr val="7B7B7B">
                  <a:alpha val="47843"/>
                </a:srgbClr>
              </a:gs>
              <a:gs pos="54000">
                <a:srgbClr val="C9C9C9"/>
              </a:gs>
              <a:gs pos="90000">
                <a:schemeClr val="lt1"/>
              </a:gs>
              <a:gs pos="100000">
                <a:schemeClr val="lt1"/>
              </a:gs>
            </a:gsLst>
            <a:lin ang="5400012" scaled="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Calibri"/>
              <a:ea typeface="Calibri"/>
              <a:cs typeface="Calibri"/>
              <a:sym typeface="Calibri"/>
            </a:endParaRPr>
          </a:p>
        </p:txBody>
      </p:sp>
      <p:sp>
        <p:nvSpPr>
          <p:cNvPr id="245" name="Shape 245"/>
          <p:cNvSpPr txBox="1">
            <a:spLocks noGrp="1"/>
          </p:cNvSpPr>
          <p:nvPr>
            <p:ph type="title"/>
          </p:nvPr>
        </p:nvSpPr>
        <p:spPr>
          <a:xfrm>
            <a:off x="2686050" y="46037"/>
            <a:ext cx="5491600" cy="1706563"/>
          </a:xfrm>
          <a:prstGeom prst="rect">
            <a:avLst/>
          </a:prstGeom>
          <a:noFill/>
          <a:ln>
            <a:noFill/>
          </a:ln>
        </p:spPr>
        <p:txBody>
          <a:bodyPr lIns="91425" tIns="45700" rIns="91425" bIns="45700" anchor="ctr" anchorCtr="0">
            <a:noAutofit/>
          </a:bodyPr>
          <a:lstStyle/>
          <a:p>
            <a:pPr marL="0" marR="0" lvl="0" indent="0" algn="l" rtl="0">
              <a:lnSpc>
                <a:spcPct val="111666"/>
              </a:lnSpc>
              <a:spcBef>
                <a:spcPts val="0"/>
              </a:spcBef>
              <a:buClr>
                <a:srgbClr val="548135"/>
              </a:buClr>
              <a:buSzPct val="25000"/>
              <a:buFont typeface="Georgia"/>
              <a:buNone/>
            </a:pPr>
            <a:r>
              <a:rPr lang="en-US" sz="3200" b="0" i="0" u="none" strike="noStrike" cap="none" dirty="0">
                <a:solidFill>
                  <a:srgbClr val="548135"/>
                </a:solidFill>
                <a:latin typeface="Georgia"/>
                <a:ea typeface="Georgia"/>
                <a:cs typeface="Georgia"/>
                <a:sym typeface="Georgia"/>
              </a:rPr>
              <a:t>Board and Next Generation Advisory Board (NGAB</a:t>
            </a:r>
            <a:r>
              <a:rPr lang="en-US" sz="3200" b="0" i="0" u="none" strike="noStrike" cap="none" dirty="0" smtClean="0">
                <a:solidFill>
                  <a:srgbClr val="548135"/>
                </a:solidFill>
                <a:latin typeface="Georgia"/>
                <a:ea typeface="Georgia"/>
                <a:cs typeface="Georgia"/>
                <a:sym typeface="Georgia"/>
              </a:rPr>
              <a:t>)</a:t>
            </a:r>
            <a:endParaRPr lang="en-US" sz="2800" b="0" i="0" u="none" strike="noStrike" cap="none" dirty="0">
              <a:solidFill>
                <a:srgbClr val="005C00"/>
              </a:solidFill>
              <a:latin typeface="Georgia"/>
              <a:ea typeface="Georgia"/>
              <a:cs typeface="Georgia"/>
              <a:sym typeface="Georgia"/>
            </a:endParaRPr>
          </a:p>
        </p:txBody>
      </p:sp>
      <p:sp>
        <p:nvSpPr>
          <p:cNvPr id="246" name="Shape 246"/>
          <p:cNvSpPr txBox="1"/>
          <p:nvPr/>
        </p:nvSpPr>
        <p:spPr>
          <a:xfrm>
            <a:off x="4514849" y="3149617"/>
            <a:ext cx="3574499" cy="3330600"/>
          </a:xfrm>
          <a:prstGeom prst="rect">
            <a:avLst/>
          </a:prstGeom>
          <a:solidFill>
            <a:srgbClr val="DBDBDB"/>
          </a:solidFill>
          <a:ln>
            <a:noFill/>
          </a:ln>
        </p:spPr>
        <p:txBody>
          <a:bodyPr lIns="91425" tIns="45700" rIns="91425" bIns="45700" anchor="ctr" anchorCtr="0">
            <a:noAutofit/>
          </a:bodyPr>
          <a:lstStyle/>
          <a:p>
            <a:pPr marL="515937" lvl="0" indent="-287337">
              <a:buClr>
                <a:srgbClr val="525252"/>
              </a:buClr>
              <a:buSzPct val="25000"/>
            </a:pPr>
            <a:r>
              <a:rPr lang="en-US" sz="1700" b="1" dirty="0">
                <a:solidFill>
                  <a:srgbClr val="525252"/>
                </a:solidFill>
                <a:latin typeface="Georgia"/>
                <a:ea typeface="Georgia"/>
                <a:cs typeface="Georgia"/>
                <a:sym typeface="Georgia"/>
              </a:rPr>
              <a:t>NGAB</a:t>
            </a:r>
          </a:p>
          <a:p>
            <a:pPr marL="515937" lvl="0" indent="-255587">
              <a:lnSpc>
                <a:spcPct val="122727"/>
              </a:lnSpc>
              <a:spcBef>
                <a:spcPts val="601"/>
              </a:spcBef>
              <a:buClr>
                <a:srgbClr val="525252"/>
              </a:buClr>
              <a:buSzPct val="100000"/>
              <a:buFont typeface="Arial"/>
              <a:buChar char="•"/>
            </a:pPr>
            <a:r>
              <a:rPr lang="en-US" sz="1700" b="1" dirty="0">
                <a:solidFill>
                  <a:srgbClr val="525252"/>
                </a:solidFill>
                <a:latin typeface="Georgia"/>
                <a:ea typeface="Georgia"/>
                <a:cs typeface="Georgia"/>
                <a:sym typeface="Georgia"/>
              </a:rPr>
              <a:t>Diana Bittner (Chair)</a:t>
            </a:r>
          </a:p>
          <a:p>
            <a:pPr marL="515937" lvl="0" indent="-255587">
              <a:lnSpc>
                <a:spcPct val="122727"/>
              </a:lnSpc>
              <a:spcBef>
                <a:spcPts val="1"/>
              </a:spcBef>
              <a:buClr>
                <a:srgbClr val="525252"/>
              </a:buClr>
              <a:buSzPct val="100000"/>
              <a:buFont typeface="Arial"/>
              <a:buChar char="•"/>
            </a:pPr>
            <a:r>
              <a:rPr lang="en-US" sz="1700" b="1" dirty="0">
                <a:solidFill>
                  <a:srgbClr val="525252"/>
                </a:solidFill>
                <a:latin typeface="Georgia"/>
                <a:ea typeface="Georgia"/>
                <a:cs typeface="Georgia"/>
                <a:sym typeface="Georgia"/>
              </a:rPr>
              <a:t>Kevin Bird (Vice-Chair)</a:t>
            </a:r>
          </a:p>
          <a:p>
            <a:pPr marL="515937" lvl="0" indent="-255587">
              <a:lnSpc>
                <a:spcPct val="122727"/>
              </a:lnSpc>
              <a:spcBef>
                <a:spcPts val="1"/>
              </a:spcBef>
              <a:buClr>
                <a:srgbClr val="525252"/>
              </a:buClr>
              <a:buSzPct val="100000"/>
              <a:buFont typeface="Arial"/>
              <a:buChar char="•"/>
            </a:pPr>
            <a:r>
              <a:rPr lang="en-US" sz="1700" b="1" dirty="0">
                <a:solidFill>
                  <a:srgbClr val="525252"/>
                </a:solidFill>
                <a:latin typeface="Georgia"/>
                <a:ea typeface="Georgia"/>
                <a:cs typeface="Georgia"/>
                <a:sym typeface="Georgia"/>
              </a:rPr>
              <a:t>Teresa Sullivan (Secretary)</a:t>
            </a:r>
          </a:p>
          <a:p>
            <a:pPr marL="515937" lvl="0" indent="-255587">
              <a:lnSpc>
                <a:spcPct val="122727"/>
              </a:lnSpc>
              <a:spcBef>
                <a:spcPts val="1"/>
              </a:spcBef>
              <a:buClr>
                <a:srgbClr val="525252"/>
              </a:buClr>
              <a:buSzPct val="100000"/>
              <a:buFont typeface="Arial"/>
              <a:buChar char="•"/>
            </a:pPr>
            <a:r>
              <a:rPr lang="en-US" sz="1700" b="1" dirty="0">
                <a:solidFill>
                  <a:srgbClr val="525252"/>
                </a:solidFill>
                <a:latin typeface="Georgia"/>
                <a:ea typeface="Georgia"/>
                <a:cs typeface="Georgia"/>
                <a:sym typeface="Georgia"/>
              </a:rPr>
              <a:t>Nikki Tracy</a:t>
            </a:r>
          </a:p>
          <a:p>
            <a:pPr marL="515937" lvl="0" indent="-255587">
              <a:lnSpc>
                <a:spcPct val="122727"/>
              </a:lnSpc>
              <a:spcBef>
                <a:spcPts val="1"/>
              </a:spcBef>
              <a:buClr>
                <a:srgbClr val="525252"/>
              </a:buClr>
              <a:buSzPct val="100000"/>
              <a:buFont typeface="Arial"/>
              <a:buChar char="•"/>
            </a:pPr>
            <a:r>
              <a:rPr lang="en-US" sz="1700" b="1" dirty="0">
                <a:solidFill>
                  <a:srgbClr val="525252"/>
                </a:solidFill>
                <a:latin typeface="Georgia"/>
                <a:ea typeface="Georgia"/>
                <a:cs typeface="Georgia"/>
                <a:sym typeface="Georgia"/>
              </a:rPr>
              <a:t>Ellie Stamerjohn</a:t>
            </a:r>
          </a:p>
          <a:p>
            <a:pPr marL="515937" lvl="0" indent="-255587">
              <a:lnSpc>
                <a:spcPct val="122727"/>
              </a:lnSpc>
              <a:spcBef>
                <a:spcPts val="1"/>
              </a:spcBef>
              <a:buClr>
                <a:srgbClr val="525252"/>
              </a:buClr>
              <a:buSzPct val="100000"/>
              <a:buFont typeface="Arial"/>
              <a:buChar char="•"/>
            </a:pPr>
            <a:r>
              <a:rPr lang="en-US" sz="1700" b="1" dirty="0">
                <a:solidFill>
                  <a:srgbClr val="525252"/>
                </a:solidFill>
                <a:latin typeface="Georgia"/>
                <a:ea typeface="Georgia"/>
                <a:cs typeface="Georgia"/>
                <a:sym typeface="Georgia"/>
              </a:rPr>
              <a:t>Jake Schlater</a:t>
            </a:r>
          </a:p>
          <a:p>
            <a:pPr marL="515937" lvl="0" indent="-255587">
              <a:lnSpc>
                <a:spcPct val="122727"/>
              </a:lnSpc>
              <a:spcBef>
                <a:spcPts val="1"/>
              </a:spcBef>
              <a:buClr>
                <a:srgbClr val="525252"/>
              </a:buClr>
              <a:buSzPct val="100000"/>
              <a:buFont typeface="Arial"/>
              <a:buChar char="•"/>
            </a:pPr>
            <a:r>
              <a:rPr lang="en-US" sz="1700" b="1" dirty="0">
                <a:solidFill>
                  <a:srgbClr val="525252"/>
                </a:solidFill>
                <a:latin typeface="Georgia"/>
                <a:ea typeface="Georgia"/>
                <a:cs typeface="Georgia"/>
                <a:sym typeface="Georgia"/>
              </a:rPr>
              <a:t>Annie Tracy</a:t>
            </a:r>
          </a:p>
        </p:txBody>
      </p:sp>
      <p:cxnSp>
        <p:nvCxnSpPr>
          <p:cNvPr id="248" name="Shape 248"/>
          <p:cNvCxnSpPr/>
          <p:nvPr/>
        </p:nvCxnSpPr>
        <p:spPr>
          <a:xfrm>
            <a:off x="1143000" y="1752600"/>
            <a:ext cx="6858000" cy="0"/>
          </a:xfrm>
          <a:prstGeom prst="straightConnector1">
            <a:avLst/>
          </a:prstGeom>
          <a:noFill/>
          <a:ln w="57150" cap="flat" cmpd="sng">
            <a:solidFill>
              <a:schemeClr val="accent1"/>
            </a:solidFill>
            <a:prstDash val="solid"/>
            <a:miter/>
            <a:headEnd type="none" w="med" len="med"/>
            <a:tailEnd type="none" w="med" len="med"/>
          </a:ln>
        </p:spPr>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044" y="3132677"/>
            <a:ext cx="3318922" cy="2811848"/>
          </a:xfrm>
          <a:prstGeom prst="rect">
            <a:avLst/>
          </a:prstGeom>
        </p:spPr>
      </p:pic>
      <p:sp>
        <p:nvSpPr>
          <p:cNvPr id="3" name="TextBox 2"/>
          <p:cNvSpPr txBox="1"/>
          <p:nvPr/>
        </p:nvSpPr>
        <p:spPr>
          <a:xfrm>
            <a:off x="1764792" y="1965300"/>
            <a:ext cx="5769864" cy="923330"/>
          </a:xfrm>
          <a:prstGeom prst="rect">
            <a:avLst/>
          </a:prstGeom>
          <a:noFill/>
        </p:spPr>
        <p:txBody>
          <a:bodyPr wrap="square" rtlCol="0">
            <a:spAutoFit/>
          </a:bodyPr>
          <a:lstStyle/>
          <a:p>
            <a:r>
              <a:rPr lang="en-US" sz="1800" b="1" dirty="0">
                <a:solidFill>
                  <a:srgbClr val="525252"/>
                </a:solidFill>
                <a:latin typeface="Georgia"/>
                <a:ea typeface="Georgia"/>
                <a:cs typeface="Georgia"/>
                <a:sym typeface="Georgia"/>
              </a:rPr>
              <a:t>2018 TFF Board </a:t>
            </a:r>
            <a:r>
              <a:rPr lang="en-US" sz="1800" dirty="0">
                <a:solidFill>
                  <a:srgbClr val="525252"/>
                </a:solidFill>
                <a:latin typeface="Georgia"/>
                <a:ea typeface="Georgia"/>
                <a:cs typeface="Georgia"/>
                <a:sym typeface="Georgia"/>
              </a:rPr>
              <a:t>– </a:t>
            </a:r>
            <a:r>
              <a:rPr lang="en-US" sz="1800" dirty="0">
                <a:solidFill>
                  <a:schemeClr val="dk1"/>
                </a:solidFill>
                <a:latin typeface="Georgia"/>
                <a:ea typeface="Georgia"/>
                <a:cs typeface="Georgia"/>
                <a:sym typeface="Georgia"/>
              </a:rPr>
              <a:t>Christine Iovaldi, Brian Buckley, Erin Bird, Jane Schmidt, Jean Buckley, Jill Tracy, John Oliver, Micaela Tracy, Natalie Tracy, &amp; Pat </a:t>
            </a:r>
            <a:r>
              <a:rPr lang="en-US" sz="1800" dirty="0" smtClean="0">
                <a:solidFill>
                  <a:schemeClr val="dk1"/>
                </a:solidFill>
                <a:latin typeface="Georgia"/>
                <a:ea typeface="Georgia"/>
                <a:cs typeface="Georgia"/>
                <a:sym typeface="Georgia"/>
              </a:rPr>
              <a:t>Smith</a:t>
            </a:r>
            <a:endParaRPr lang="en-US" sz="1800" dirty="0">
              <a:solidFill>
                <a:schemeClr val="dk1"/>
              </a:solidFill>
              <a:latin typeface="Georgia"/>
              <a:ea typeface="Georgia"/>
              <a:cs typeface="Georgia"/>
              <a:sym typeface="Georgia"/>
            </a:endParaRPr>
          </a:p>
        </p:txBody>
      </p:sp>
      <p:pic>
        <p:nvPicPr>
          <p:cNvPr id="13" name="Shape 307" descr="TFF logo Color.png 02-12-08.png"/>
          <p:cNvPicPr preferRelativeResize="0"/>
          <p:nvPr/>
        </p:nvPicPr>
        <p:blipFill rotWithShape="1">
          <a:blip r:embed="rId4">
            <a:alphaModFix/>
          </a:blip>
          <a:srcRect/>
          <a:stretch/>
        </p:blipFill>
        <p:spPr>
          <a:xfrm>
            <a:off x="628650" y="365125"/>
            <a:ext cx="928800" cy="86876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p:nvPr/>
        </p:nvSpPr>
        <p:spPr>
          <a:xfrm>
            <a:off x="1143000" y="0"/>
            <a:ext cx="6748272" cy="6782575"/>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Calibri"/>
              <a:ea typeface="Calibri"/>
              <a:cs typeface="Calibri"/>
              <a:sym typeface="Calibri"/>
            </a:endParaRPr>
          </a:p>
        </p:txBody>
      </p:sp>
      <p:cxnSp>
        <p:nvCxnSpPr>
          <p:cNvPr id="258" name="Shape 258"/>
          <p:cNvCxnSpPr/>
          <p:nvPr/>
        </p:nvCxnSpPr>
        <p:spPr>
          <a:xfrm>
            <a:off x="1143000" y="1524000"/>
            <a:ext cx="6858000" cy="0"/>
          </a:xfrm>
          <a:prstGeom prst="straightConnector1">
            <a:avLst/>
          </a:prstGeom>
          <a:noFill/>
          <a:ln w="57150" cap="flat" cmpd="sng">
            <a:solidFill>
              <a:schemeClr val="accent1"/>
            </a:solidFill>
            <a:prstDash val="solid"/>
            <a:miter/>
            <a:headEnd type="none" w="med" len="med"/>
            <a:tailEnd type="none" w="med" len="med"/>
          </a:ln>
        </p:spPr>
      </p:cxnSp>
      <p:sp>
        <p:nvSpPr>
          <p:cNvPr id="259" name="Shape 259"/>
          <p:cNvSpPr txBox="1">
            <a:spLocks noGrp="1"/>
          </p:cNvSpPr>
          <p:nvPr>
            <p:ph type="title"/>
          </p:nvPr>
        </p:nvSpPr>
        <p:spPr>
          <a:xfrm>
            <a:off x="2571750" y="609600"/>
            <a:ext cx="6172200" cy="7923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548135"/>
              </a:buClr>
              <a:buSzPct val="25000"/>
              <a:buFont typeface="Georgia"/>
              <a:buNone/>
            </a:pPr>
            <a:r>
              <a:rPr lang="en-US" sz="3600" b="0" i="0" u="none" strike="noStrike" cap="none" dirty="0" smtClean="0">
                <a:solidFill>
                  <a:srgbClr val="548135"/>
                </a:solidFill>
                <a:latin typeface="Georgia"/>
                <a:ea typeface="Georgia"/>
                <a:cs typeface="Georgia"/>
                <a:sym typeface="Georgia"/>
              </a:rPr>
              <a:t>2018 </a:t>
            </a:r>
            <a:r>
              <a:rPr lang="en-US" sz="3600" b="0" i="0" u="none" strike="noStrike" cap="none" dirty="0">
                <a:solidFill>
                  <a:srgbClr val="548135"/>
                </a:solidFill>
                <a:latin typeface="Georgia"/>
                <a:ea typeface="Georgia"/>
                <a:cs typeface="Georgia"/>
                <a:sym typeface="Georgia"/>
              </a:rPr>
              <a:t>TFF Committees</a:t>
            </a:r>
          </a:p>
        </p:txBody>
      </p:sp>
      <p:graphicFrame>
        <p:nvGraphicFramePr>
          <p:cNvPr id="8" name="Shape 260"/>
          <p:cNvGraphicFramePr/>
          <p:nvPr>
            <p:extLst>
              <p:ext uri="{D42A27DB-BD31-4B8C-83A1-F6EECF244321}">
                <p14:modId xmlns:p14="http://schemas.microsoft.com/office/powerpoint/2010/main" val="4199883566"/>
              </p:ext>
            </p:extLst>
          </p:nvPr>
        </p:nvGraphicFramePr>
        <p:xfrm>
          <a:off x="1227643" y="1737458"/>
          <a:ext cx="6670425" cy="4984491"/>
        </p:xfrm>
        <a:graphic>
          <a:graphicData uri="http://schemas.openxmlformats.org/drawingml/2006/table">
            <a:tbl>
              <a:tblPr>
                <a:noFill/>
                <a:tableStyleId>{BE79C680-FBE7-4FAD-91AD-607D7F3C839F}</a:tableStyleId>
              </a:tblPr>
              <a:tblGrid>
                <a:gridCol w="1624100"/>
                <a:gridCol w="1278775"/>
                <a:gridCol w="3767550"/>
              </a:tblGrid>
              <a:tr h="249336">
                <a:tc>
                  <a:txBody>
                    <a:bodyPr/>
                    <a:lstStyle/>
                    <a:p>
                      <a:pPr marL="0" marR="0" lvl="0" indent="0" algn="ctr" rtl="0">
                        <a:spcBef>
                          <a:spcPts val="0"/>
                        </a:spcBef>
                        <a:spcAft>
                          <a:spcPts val="0"/>
                        </a:spcAft>
                        <a:buSzPct val="25000"/>
                        <a:buNone/>
                      </a:pPr>
                      <a:r>
                        <a:rPr lang="en-US" sz="1600" b="1" u="none" strike="noStrike" cap="none" dirty="0">
                          <a:solidFill>
                            <a:srgbClr val="7B7B7B"/>
                          </a:solidFill>
                          <a:latin typeface="Georgia"/>
                          <a:ea typeface="Georgia"/>
                          <a:cs typeface="Georgia"/>
                          <a:sym typeface="Georgia"/>
                        </a:rPr>
                        <a:t>COMMITTEE</a:t>
                      </a:r>
                    </a:p>
                  </a:txBody>
                  <a:tcPr marL="59025" marR="5902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C9C9C9"/>
                    </a:solidFill>
                  </a:tcPr>
                </a:tc>
                <a:tc>
                  <a:txBody>
                    <a:bodyPr/>
                    <a:lstStyle/>
                    <a:p>
                      <a:pPr marL="0" marR="0" lvl="0" indent="0" algn="ctr" rtl="0">
                        <a:spcBef>
                          <a:spcPts val="0"/>
                        </a:spcBef>
                        <a:spcAft>
                          <a:spcPts val="0"/>
                        </a:spcAft>
                        <a:buSzPct val="25000"/>
                        <a:buNone/>
                      </a:pPr>
                      <a:r>
                        <a:rPr lang="en-US" sz="1600" b="1" u="none" strike="noStrike" cap="none" dirty="0">
                          <a:solidFill>
                            <a:srgbClr val="7B7B7B"/>
                          </a:solidFill>
                          <a:latin typeface="Georgia"/>
                          <a:ea typeface="Georgia"/>
                          <a:cs typeface="Georgia"/>
                          <a:sym typeface="Georgia"/>
                        </a:rPr>
                        <a:t>CHAIR</a:t>
                      </a:r>
                    </a:p>
                  </a:txBody>
                  <a:tcPr marL="59025" marR="5902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C9C9C9"/>
                    </a:solidFill>
                  </a:tcPr>
                </a:tc>
                <a:tc>
                  <a:txBody>
                    <a:bodyPr/>
                    <a:lstStyle/>
                    <a:p>
                      <a:pPr marL="0" marR="0" lvl="0" indent="0" algn="ctr" rtl="0">
                        <a:spcBef>
                          <a:spcPts val="0"/>
                        </a:spcBef>
                        <a:spcAft>
                          <a:spcPts val="0"/>
                        </a:spcAft>
                        <a:buSzPct val="25000"/>
                        <a:buNone/>
                      </a:pPr>
                      <a:r>
                        <a:rPr lang="en-US" sz="1600" b="1" u="none" strike="noStrike" cap="none" dirty="0">
                          <a:solidFill>
                            <a:srgbClr val="7B7B7B"/>
                          </a:solidFill>
                          <a:latin typeface="Georgia"/>
                          <a:ea typeface="Georgia"/>
                          <a:cs typeface="Georgia"/>
                          <a:sym typeface="Georgia"/>
                        </a:rPr>
                        <a:t>MEMBERS</a:t>
                      </a:r>
                    </a:p>
                  </a:txBody>
                  <a:tcPr marL="59025" marR="5902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C9C9C9"/>
                    </a:solidFill>
                  </a:tcPr>
                </a:tc>
              </a:tr>
              <a:tr h="615375">
                <a:tc>
                  <a:txBody>
                    <a:bodyPr/>
                    <a:lstStyle/>
                    <a:p>
                      <a:pPr marL="0" marR="0" lvl="0" indent="0" algn="l" rtl="0">
                        <a:spcBef>
                          <a:spcPts val="0"/>
                        </a:spcBef>
                        <a:spcAft>
                          <a:spcPts val="0"/>
                        </a:spcAft>
                        <a:buSzPct val="25000"/>
                        <a:buNone/>
                      </a:pPr>
                      <a:r>
                        <a:rPr lang="en-US" sz="1400" b="1" u="none" strike="noStrike" cap="none" dirty="0">
                          <a:latin typeface="Georgia"/>
                          <a:ea typeface="Georgia"/>
                          <a:cs typeface="Georgia"/>
                          <a:sym typeface="Georgia"/>
                        </a:rPr>
                        <a:t>Brown County T.E.A.C.H.E.R. Fund </a:t>
                      </a: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D0CECE"/>
                    </a:solidFill>
                  </a:tcPr>
                </a:tc>
                <a:tc>
                  <a:txBody>
                    <a:bodyPr/>
                    <a:lstStyle/>
                    <a:p>
                      <a:pPr marL="0" marR="0" lvl="0" indent="0" algn="ctr" rtl="0">
                        <a:spcBef>
                          <a:spcPts val="0"/>
                        </a:spcBef>
                        <a:spcAft>
                          <a:spcPts val="0"/>
                        </a:spcAft>
                        <a:buSzPct val="25000"/>
                        <a:buNone/>
                      </a:pPr>
                      <a:r>
                        <a:rPr lang="en-US" sz="1400" u="none" strike="noStrike" cap="none" dirty="0" smtClean="0">
                          <a:solidFill>
                            <a:schemeClr val="tx1"/>
                          </a:solidFill>
                          <a:latin typeface="Georgia"/>
                          <a:ea typeface="Georgia"/>
                          <a:cs typeface="Georgia"/>
                          <a:sym typeface="Georgia"/>
                        </a:rPr>
                        <a:t>Dan</a:t>
                      </a:r>
                      <a:r>
                        <a:rPr lang="en-US" sz="1400" u="none" strike="noStrike" cap="none" dirty="0" smtClean="0">
                          <a:solidFill>
                            <a:srgbClr val="00B050"/>
                          </a:solidFill>
                          <a:latin typeface="Georgia"/>
                          <a:ea typeface="Georgia"/>
                          <a:cs typeface="Georgia"/>
                          <a:sym typeface="Georgia"/>
                        </a:rPr>
                        <a:t> </a:t>
                      </a:r>
                      <a:r>
                        <a:rPr lang="en-US" sz="1400" u="none" strike="noStrike" cap="none" dirty="0" smtClean="0">
                          <a:solidFill>
                            <a:schemeClr val="tx1"/>
                          </a:solidFill>
                          <a:latin typeface="Georgia"/>
                          <a:ea typeface="Georgia"/>
                          <a:cs typeface="Georgia"/>
                          <a:sym typeface="Georgia"/>
                        </a:rPr>
                        <a:t>Teefey</a:t>
                      </a:r>
                      <a:endParaRPr lang="en-US" sz="1400" u="none" strike="noStrike" cap="none" dirty="0">
                        <a:solidFill>
                          <a:schemeClr val="tx1"/>
                        </a:solidFill>
                        <a:latin typeface="Georgia"/>
                        <a:ea typeface="Georgia"/>
                        <a:cs typeface="Georgia"/>
                        <a:sym typeface="Georgia"/>
                      </a:endParaRP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SzPct val="25000"/>
                        <a:buNone/>
                      </a:pPr>
                      <a:r>
                        <a:rPr lang="en-US" sz="1400" u="none" strike="noStrike" cap="none" dirty="0">
                          <a:solidFill>
                            <a:srgbClr val="0070C0"/>
                          </a:solidFill>
                          <a:latin typeface="Georgia"/>
                          <a:ea typeface="Georgia"/>
                          <a:cs typeface="Georgia"/>
                          <a:sym typeface="Georgia"/>
                        </a:rPr>
                        <a:t>Angie, </a:t>
                      </a:r>
                      <a:r>
                        <a:rPr lang="en-US" sz="1400" u="none" strike="noStrike" cap="none" dirty="0">
                          <a:solidFill>
                            <a:schemeClr val="dk1"/>
                          </a:solidFill>
                          <a:latin typeface="Georgia"/>
                          <a:ea typeface="Georgia"/>
                          <a:cs typeface="Georgia"/>
                          <a:sym typeface="Georgia"/>
                        </a:rPr>
                        <a:t>Terry Jenkins, </a:t>
                      </a:r>
                      <a:r>
                        <a:rPr lang="en-US" sz="1400" u="none" strike="noStrike" cap="none" dirty="0" smtClean="0">
                          <a:solidFill>
                            <a:srgbClr val="00B050"/>
                          </a:solidFill>
                          <a:latin typeface="Georgia"/>
                          <a:ea typeface="Georgia"/>
                          <a:cs typeface="Georgia"/>
                          <a:sym typeface="Georgia"/>
                        </a:rPr>
                        <a:t>Linda,</a:t>
                      </a:r>
                      <a:r>
                        <a:rPr lang="en-US" sz="1400" u="none" strike="noStrike" cap="none" baseline="0" dirty="0" smtClean="0">
                          <a:solidFill>
                            <a:srgbClr val="00B050"/>
                          </a:solidFill>
                          <a:latin typeface="Georgia"/>
                          <a:ea typeface="Georgia"/>
                          <a:cs typeface="Georgia"/>
                          <a:sym typeface="Georgia"/>
                        </a:rPr>
                        <a:t> Jean, </a:t>
                      </a:r>
                      <a:r>
                        <a:rPr lang="en-US" sz="1400" u="none" strike="noStrike" cap="none" baseline="0" dirty="0" smtClean="0">
                          <a:solidFill>
                            <a:schemeClr val="tx1"/>
                          </a:solidFill>
                          <a:latin typeface="Georgia"/>
                          <a:ea typeface="Georgia"/>
                          <a:cs typeface="Georgia"/>
                          <a:sym typeface="Georgia"/>
                        </a:rPr>
                        <a:t>Merle</a:t>
                      </a:r>
                      <a:endParaRPr lang="en-US" sz="1400" u="none" strike="noStrike" cap="none" dirty="0">
                        <a:solidFill>
                          <a:schemeClr val="tx1"/>
                        </a:solidFill>
                        <a:latin typeface="Georgia"/>
                        <a:ea typeface="Georgia"/>
                        <a:cs typeface="Georgia"/>
                        <a:sym typeface="Georgia"/>
                      </a:endParaRP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r>
              <a:tr h="628800">
                <a:tc>
                  <a:txBody>
                    <a:bodyPr/>
                    <a:lstStyle/>
                    <a:p>
                      <a:pPr marL="0" marR="0" lvl="0" indent="0" algn="l" rtl="0">
                        <a:spcBef>
                          <a:spcPts val="0"/>
                        </a:spcBef>
                        <a:spcAft>
                          <a:spcPts val="0"/>
                        </a:spcAft>
                        <a:buSzPct val="25000"/>
                        <a:buNone/>
                      </a:pPr>
                      <a:r>
                        <a:rPr lang="en-US" sz="1400" b="1" u="none" strike="noStrike" cap="none" dirty="0">
                          <a:latin typeface="Georgia"/>
                          <a:ea typeface="Georgia"/>
                          <a:cs typeface="Georgia"/>
                          <a:sym typeface="Georgia"/>
                        </a:rPr>
                        <a:t>Catholic Schools </a:t>
                      </a: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D0CECE"/>
                    </a:solidFill>
                  </a:tcPr>
                </a:tc>
                <a:tc>
                  <a:txBody>
                    <a:bodyPr/>
                    <a:lstStyle/>
                    <a:p>
                      <a:pPr marL="0" marR="0" lvl="0" indent="0" algn="ctr" rtl="0">
                        <a:spcBef>
                          <a:spcPts val="0"/>
                        </a:spcBef>
                        <a:spcAft>
                          <a:spcPts val="0"/>
                        </a:spcAft>
                        <a:buSzPct val="25000"/>
                        <a:buNone/>
                      </a:pPr>
                      <a:r>
                        <a:rPr lang="en-US" sz="1400" u="none" strike="noStrike" cap="none" dirty="0">
                          <a:solidFill>
                            <a:srgbClr val="00B050"/>
                          </a:solidFill>
                          <a:latin typeface="Georgia"/>
                          <a:ea typeface="Georgia"/>
                          <a:cs typeface="Georgia"/>
                          <a:sym typeface="Georgia"/>
                        </a:rPr>
                        <a:t>Pat Tracy</a:t>
                      </a: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SzPct val="25000"/>
                        <a:buNone/>
                      </a:pPr>
                      <a:r>
                        <a:rPr lang="en-US" sz="1400" u="none" strike="noStrike" cap="none" dirty="0" smtClean="0">
                          <a:solidFill>
                            <a:srgbClr val="00B050"/>
                          </a:solidFill>
                          <a:latin typeface="Georgia"/>
                          <a:ea typeface="Georgia"/>
                          <a:cs typeface="Georgia"/>
                          <a:sym typeface="Georgia"/>
                        </a:rPr>
                        <a:t>Susan, </a:t>
                      </a:r>
                      <a:r>
                        <a:rPr lang="en-US" sz="1400" u="none" strike="noStrike" cap="none" dirty="0">
                          <a:solidFill>
                            <a:srgbClr val="2E75B5"/>
                          </a:solidFill>
                          <a:latin typeface="Georgia"/>
                          <a:ea typeface="Georgia"/>
                          <a:cs typeface="Georgia"/>
                          <a:sym typeface="Georgia"/>
                        </a:rPr>
                        <a:t>Angie, </a:t>
                      </a:r>
                      <a:r>
                        <a:rPr lang="en-US" sz="1400" u="none" strike="noStrike" cap="none" dirty="0">
                          <a:solidFill>
                            <a:schemeClr val="dk1"/>
                          </a:solidFill>
                          <a:latin typeface="Georgia"/>
                          <a:ea typeface="Georgia"/>
                          <a:cs typeface="Georgia"/>
                          <a:sym typeface="Georgia"/>
                        </a:rPr>
                        <a:t>Elizabeth Brown, Brandi Borres, </a:t>
                      </a:r>
                      <a:r>
                        <a:rPr lang="en-US" sz="1400" u="none" strike="noStrike" cap="none" dirty="0" smtClean="0">
                          <a:solidFill>
                            <a:schemeClr val="dk1"/>
                          </a:solidFill>
                          <a:latin typeface="Georgia"/>
                          <a:ea typeface="Georgia"/>
                          <a:cs typeface="Georgia"/>
                          <a:sym typeface="Georgia"/>
                        </a:rPr>
                        <a:t>Mark</a:t>
                      </a:r>
                      <a:r>
                        <a:rPr lang="en-US" sz="1400" u="none" strike="noStrike" cap="none" baseline="0" dirty="0" smtClean="0">
                          <a:solidFill>
                            <a:schemeClr val="dk1"/>
                          </a:solidFill>
                          <a:latin typeface="Georgia"/>
                          <a:ea typeface="Georgia"/>
                          <a:cs typeface="Georgia"/>
                          <a:sym typeface="Georgia"/>
                        </a:rPr>
                        <a:t> McDowell</a:t>
                      </a:r>
                      <a:r>
                        <a:rPr lang="en-US" sz="1400" u="none" strike="noStrike" cap="none" dirty="0" smtClean="0">
                          <a:solidFill>
                            <a:schemeClr val="dk1"/>
                          </a:solidFill>
                          <a:latin typeface="Georgia"/>
                          <a:ea typeface="Georgia"/>
                          <a:cs typeface="Georgia"/>
                          <a:sym typeface="Georgia"/>
                        </a:rPr>
                        <a:t>, </a:t>
                      </a:r>
                      <a:r>
                        <a:rPr lang="en-US" sz="1400" u="none" strike="noStrike" cap="none" dirty="0">
                          <a:solidFill>
                            <a:schemeClr val="dk1"/>
                          </a:solidFill>
                          <a:latin typeface="Georgia"/>
                          <a:ea typeface="Georgia"/>
                          <a:cs typeface="Georgia"/>
                          <a:sym typeface="Georgia"/>
                        </a:rPr>
                        <a:t>Michelle Eversman, Father Tom Meyer, </a:t>
                      </a:r>
                      <a:r>
                        <a:rPr lang="en-US" sz="1400" u="none" strike="noStrike" cap="none" dirty="0" smtClean="0">
                          <a:solidFill>
                            <a:srgbClr val="00B050"/>
                          </a:solidFill>
                          <a:latin typeface="Georgia"/>
                          <a:ea typeface="Georgia"/>
                          <a:cs typeface="Georgia"/>
                          <a:sym typeface="Georgia"/>
                        </a:rPr>
                        <a:t>Jean, </a:t>
                      </a:r>
                      <a:r>
                        <a:rPr lang="en-US" sz="1400" u="none" strike="noStrike" cap="none" dirty="0" smtClean="0">
                          <a:solidFill>
                            <a:schemeClr val="tx1"/>
                          </a:solidFill>
                          <a:latin typeface="Georgia"/>
                          <a:ea typeface="Georgia"/>
                          <a:cs typeface="Georgia"/>
                          <a:sym typeface="Georgia"/>
                        </a:rPr>
                        <a:t>Dan Teefey</a:t>
                      </a:r>
                      <a:endParaRPr lang="en-US" sz="1400" u="none" strike="noStrike" cap="none" dirty="0">
                        <a:solidFill>
                          <a:schemeClr val="tx1"/>
                        </a:solidFill>
                        <a:latin typeface="Georgia"/>
                        <a:ea typeface="Georgia"/>
                        <a:cs typeface="Georgia"/>
                        <a:sym typeface="Georgia"/>
                      </a:endParaRP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r>
              <a:tr h="511050">
                <a:tc>
                  <a:txBody>
                    <a:bodyPr/>
                    <a:lstStyle/>
                    <a:p>
                      <a:pPr marL="0" marR="0" lvl="0" indent="0" algn="l" rtl="0">
                        <a:spcBef>
                          <a:spcPts val="0"/>
                        </a:spcBef>
                        <a:spcAft>
                          <a:spcPts val="0"/>
                        </a:spcAft>
                        <a:buSzPct val="25000"/>
                        <a:buNone/>
                      </a:pPr>
                      <a:r>
                        <a:rPr lang="en-US" sz="1400" b="1" u="none" strike="noStrike" cap="none" dirty="0">
                          <a:latin typeface="Georgia"/>
                          <a:ea typeface="Georgia"/>
                          <a:cs typeface="Georgia"/>
                          <a:sym typeface="Georgia"/>
                        </a:rPr>
                        <a:t>Catholic School Grant Review  </a:t>
                      </a: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D0CECE"/>
                    </a:solidFill>
                  </a:tcPr>
                </a:tc>
                <a:tc>
                  <a:txBody>
                    <a:bodyPr/>
                    <a:lstStyle/>
                    <a:p>
                      <a:pPr marL="0" marR="0" lvl="0" indent="0" algn="ctr" rtl="0">
                        <a:spcBef>
                          <a:spcPts val="0"/>
                        </a:spcBef>
                        <a:spcAft>
                          <a:spcPts val="0"/>
                        </a:spcAft>
                        <a:buSzPct val="25000"/>
                        <a:buNone/>
                      </a:pPr>
                      <a:r>
                        <a:rPr lang="en-US" sz="1400" u="none" strike="noStrike" cap="none" dirty="0">
                          <a:solidFill>
                            <a:srgbClr val="00B050"/>
                          </a:solidFill>
                          <a:latin typeface="Georgia"/>
                          <a:ea typeface="Georgia"/>
                          <a:cs typeface="Georgia"/>
                          <a:sym typeface="Georgia"/>
                        </a:rPr>
                        <a:t>Jean </a:t>
                      </a:r>
                      <a:r>
                        <a:rPr lang="en-US" sz="1400" u="none" strike="noStrike" cap="none" dirty="0" smtClean="0">
                          <a:solidFill>
                            <a:srgbClr val="00B050"/>
                          </a:solidFill>
                          <a:latin typeface="Georgia"/>
                          <a:ea typeface="Georgia"/>
                          <a:cs typeface="Georgia"/>
                          <a:sym typeface="Georgia"/>
                        </a:rPr>
                        <a:t>Buckley</a:t>
                      </a:r>
                      <a:endParaRPr lang="en-US" sz="1400" u="none" strike="noStrike" cap="none" dirty="0">
                        <a:solidFill>
                          <a:srgbClr val="00B050"/>
                        </a:solidFill>
                        <a:latin typeface="Georgia"/>
                        <a:ea typeface="Georgia"/>
                        <a:cs typeface="Georgia"/>
                        <a:sym typeface="Georgia"/>
                      </a:endParaRP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SzPct val="25000"/>
                        <a:buNone/>
                      </a:pPr>
                      <a:r>
                        <a:rPr lang="en-US" sz="1400" u="none" strike="noStrike" cap="none" dirty="0" smtClean="0">
                          <a:solidFill>
                            <a:srgbClr val="00B050"/>
                          </a:solidFill>
                          <a:latin typeface="Georgia"/>
                          <a:ea typeface="Georgia"/>
                          <a:cs typeface="Georgia"/>
                          <a:sym typeface="Georgia"/>
                        </a:rPr>
                        <a:t>Susan</a:t>
                      </a:r>
                      <a:r>
                        <a:rPr lang="en-US" sz="1400" u="none" strike="noStrike" cap="none" dirty="0" smtClean="0">
                          <a:solidFill>
                            <a:schemeClr val="dk1"/>
                          </a:solidFill>
                          <a:latin typeface="Georgia"/>
                          <a:ea typeface="Georgia"/>
                          <a:cs typeface="Georgia"/>
                          <a:sym typeface="Georgia"/>
                        </a:rPr>
                        <a:t>, </a:t>
                      </a:r>
                      <a:r>
                        <a:rPr lang="en-US" sz="1400" u="none" strike="noStrike" cap="none" dirty="0">
                          <a:solidFill>
                            <a:schemeClr val="dk1"/>
                          </a:solidFill>
                          <a:latin typeface="Georgia"/>
                          <a:ea typeface="Georgia"/>
                          <a:cs typeface="Georgia"/>
                          <a:sym typeface="Georgia"/>
                        </a:rPr>
                        <a:t>Kathi </a:t>
                      </a:r>
                      <a:r>
                        <a:rPr lang="en-US" sz="1400" u="none" strike="noStrike" cap="none" dirty="0" smtClean="0">
                          <a:solidFill>
                            <a:schemeClr val="dk1"/>
                          </a:solidFill>
                          <a:latin typeface="Georgia"/>
                          <a:ea typeface="Georgia"/>
                          <a:cs typeface="Georgia"/>
                          <a:sym typeface="Georgia"/>
                        </a:rPr>
                        <a:t>Market, Dan Teefey,</a:t>
                      </a:r>
                      <a:r>
                        <a:rPr lang="en-US" sz="1400" u="none" strike="noStrike" cap="none" baseline="0" dirty="0" smtClean="0">
                          <a:solidFill>
                            <a:schemeClr val="dk1"/>
                          </a:solidFill>
                          <a:latin typeface="Georgia"/>
                          <a:ea typeface="Georgia"/>
                          <a:cs typeface="Georgia"/>
                          <a:sym typeface="Georgia"/>
                        </a:rPr>
                        <a:t> </a:t>
                      </a:r>
                      <a:r>
                        <a:rPr lang="en-US" sz="1400" u="none" strike="noStrike" cap="none" baseline="0" dirty="0" smtClean="0">
                          <a:solidFill>
                            <a:srgbClr val="0070C0"/>
                          </a:solidFill>
                          <a:latin typeface="Georgia"/>
                          <a:ea typeface="Georgia"/>
                          <a:cs typeface="Georgia"/>
                          <a:sym typeface="Georgia"/>
                        </a:rPr>
                        <a:t>Angie</a:t>
                      </a:r>
                      <a:endParaRPr lang="en-US" sz="1400" u="none" strike="noStrike" cap="none" dirty="0">
                        <a:solidFill>
                          <a:srgbClr val="0070C0"/>
                        </a:solidFill>
                        <a:latin typeface="Georgia"/>
                        <a:ea typeface="Georgia"/>
                        <a:cs typeface="Georgia"/>
                        <a:sym typeface="Georgia"/>
                      </a:endParaRP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r>
              <a:tr h="339750">
                <a:tc>
                  <a:txBody>
                    <a:bodyPr/>
                    <a:lstStyle/>
                    <a:p>
                      <a:pPr marL="0" marR="0" lvl="0" indent="0" algn="l" rtl="0">
                        <a:spcBef>
                          <a:spcPts val="0"/>
                        </a:spcBef>
                        <a:spcAft>
                          <a:spcPts val="0"/>
                        </a:spcAft>
                        <a:buSzPct val="25000"/>
                        <a:buNone/>
                      </a:pPr>
                      <a:r>
                        <a:rPr lang="en-US" sz="1400" b="1" u="none" strike="noStrike" cap="none" dirty="0">
                          <a:latin typeface="Georgia"/>
                          <a:ea typeface="Georgia"/>
                          <a:cs typeface="Georgia"/>
                          <a:sym typeface="Georgia"/>
                        </a:rPr>
                        <a:t>Education </a:t>
                      </a: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D0CECE"/>
                    </a:solidFill>
                  </a:tcPr>
                </a:tc>
                <a:tc>
                  <a:txBody>
                    <a:bodyPr/>
                    <a:lstStyle/>
                    <a:p>
                      <a:pPr marL="0" marR="0" lvl="0" indent="0" algn="ctr" rtl="0">
                        <a:spcBef>
                          <a:spcPts val="0"/>
                        </a:spcBef>
                        <a:spcAft>
                          <a:spcPts val="0"/>
                        </a:spcAft>
                        <a:buSzPct val="25000"/>
                        <a:buNone/>
                      </a:pPr>
                      <a:r>
                        <a:rPr lang="en-US" sz="1400" u="none" strike="noStrike" cap="none" dirty="0" smtClean="0">
                          <a:solidFill>
                            <a:srgbClr val="0070C0"/>
                          </a:solidFill>
                          <a:latin typeface="Georgia"/>
                          <a:ea typeface="Georgia"/>
                          <a:cs typeface="Georgia"/>
                          <a:sym typeface="Georgia"/>
                        </a:rPr>
                        <a:t>Angie Schlater</a:t>
                      </a:r>
                      <a:endParaRPr lang="en-US" sz="1400" u="none" strike="noStrike" cap="none" dirty="0">
                        <a:solidFill>
                          <a:srgbClr val="0070C0"/>
                        </a:solidFill>
                        <a:latin typeface="Georgia"/>
                        <a:ea typeface="Georgia"/>
                        <a:cs typeface="Georgia"/>
                        <a:sym typeface="Georgia"/>
                      </a:endParaRP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SzPct val="25000"/>
                        <a:buNone/>
                      </a:pPr>
                      <a:r>
                        <a:rPr lang="en-US" sz="1400" u="none" strike="noStrike" cap="none" dirty="0">
                          <a:solidFill>
                            <a:srgbClr val="0070C0"/>
                          </a:solidFill>
                          <a:latin typeface="Georgia"/>
                          <a:ea typeface="Georgia"/>
                          <a:cs typeface="Georgia"/>
                          <a:sym typeface="Georgia"/>
                        </a:rPr>
                        <a:t>Liz </a:t>
                      </a:r>
                      <a:r>
                        <a:rPr lang="en-US" sz="1400" u="none" strike="noStrike" cap="none" dirty="0" smtClean="0">
                          <a:solidFill>
                            <a:srgbClr val="0070C0"/>
                          </a:solidFill>
                          <a:latin typeface="Georgia"/>
                          <a:ea typeface="Georgia"/>
                          <a:cs typeface="Georgia"/>
                          <a:sym typeface="Georgia"/>
                        </a:rPr>
                        <a:t>,</a:t>
                      </a:r>
                      <a:r>
                        <a:rPr lang="en-US" sz="1400" u="none" strike="noStrike" cap="none" dirty="0" smtClean="0">
                          <a:latin typeface="Georgia"/>
                          <a:ea typeface="Georgia"/>
                          <a:cs typeface="Georgia"/>
                          <a:sym typeface="Georgia"/>
                        </a:rPr>
                        <a:t> </a:t>
                      </a:r>
                      <a:r>
                        <a:rPr lang="en-US" sz="1400" u="none" strike="noStrike" cap="none" dirty="0">
                          <a:solidFill>
                            <a:srgbClr val="00B050"/>
                          </a:solidFill>
                          <a:latin typeface="Georgia"/>
                          <a:ea typeface="Georgia"/>
                          <a:cs typeface="Georgia"/>
                          <a:sym typeface="Georgia"/>
                        </a:rPr>
                        <a:t>Linda, </a:t>
                      </a:r>
                      <a:r>
                        <a:rPr lang="en-US" sz="1400" u="none" strike="noStrike" cap="none" dirty="0">
                          <a:solidFill>
                            <a:schemeClr val="dk1"/>
                          </a:solidFill>
                          <a:latin typeface="Georgia"/>
                          <a:ea typeface="Georgia"/>
                          <a:cs typeface="Georgia"/>
                          <a:sym typeface="Georgia"/>
                        </a:rPr>
                        <a:t>Terry Jenkins, </a:t>
                      </a:r>
                      <a:r>
                        <a:rPr lang="en-US" sz="1400" u="none" strike="noStrike" cap="none" dirty="0" smtClean="0">
                          <a:solidFill>
                            <a:srgbClr val="2E75B5"/>
                          </a:solidFill>
                          <a:latin typeface="Georgia"/>
                          <a:ea typeface="Georgia"/>
                          <a:cs typeface="Georgia"/>
                          <a:sym typeface="Georgia"/>
                        </a:rPr>
                        <a:t>Erin, </a:t>
                      </a:r>
                      <a:r>
                        <a:rPr lang="en-US" sz="1400" u="none" strike="noStrike" cap="none" dirty="0" smtClean="0">
                          <a:solidFill>
                            <a:srgbClr val="00B050"/>
                          </a:solidFill>
                          <a:latin typeface="Georgia"/>
                          <a:ea typeface="Georgia"/>
                          <a:cs typeface="Georgia"/>
                          <a:sym typeface="Georgia"/>
                        </a:rPr>
                        <a:t>Jean, </a:t>
                      </a:r>
                      <a:r>
                        <a:rPr lang="en-US" sz="1400" u="none" strike="noStrike" cap="none" dirty="0" smtClean="0">
                          <a:solidFill>
                            <a:schemeClr val="tx1"/>
                          </a:solidFill>
                          <a:latin typeface="Georgia"/>
                          <a:ea typeface="Georgia"/>
                          <a:cs typeface="Georgia"/>
                          <a:sym typeface="Georgia"/>
                        </a:rPr>
                        <a:t>Dan</a:t>
                      </a:r>
                      <a:endParaRPr lang="en-US" sz="1400" u="none" strike="noStrike" cap="none" dirty="0">
                        <a:solidFill>
                          <a:schemeClr val="tx1"/>
                        </a:solidFill>
                        <a:latin typeface="Georgia"/>
                        <a:ea typeface="Georgia"/>
                        <a:cs typeface="Georgia"/>
                        <a:sym typeface="Georgia"/>
                      </a:endParaRP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r>
              <a:tr h="419200">
                <a:tc>
                  <a:txBody>
                    <a:bodyPr/>
                    <a:lstStyle/>
                    <a:p>
                      <a:pPr marL="0" marR="0" lvl="0" indent="0" algn="l" rtl="0">
                        <a:spcBef>
                          <a:spcPts val="0"/>
                        </a:spcBef>
                        <a:spcAft>
                          <a:spcPts val="0"/>
                        </a:spcAft>
                        <a:buSzPct val="25000"/>
                        <a:buNone/>
                      </a:pPr>
                      <a:r>
                        <a:rPr lang="en-US" sz="1400" b="1" u="none" strike="noStrike" cap="none" dirty="0">
                          <a:latin typeface="Georgia"/>
                          <a:ea typeface="Georgia"/>
                          <a:cs typeface="Georgia"/>
                          <a:sym typeface="Georgia"/>
                        </a:rPr>
                        <a:t>Investment </a:t>
                      </a: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D0CECE"/>
                    </a:solidFill>
                  </a:tcPr>
                </a:tc>
                <a:tc>
                  <a:txBody>
                    <a:bodyPr/>
                    <a:lstStyle/>
                    <a:p>
                      <a:pPr marL="0" marR="0" lvl="0" indent="0" algn="ctr" rtl="0">
                        <a:spcBef>
                          <a:spcPts val="0"/>
                        </a:spcBef>
                        <a:spcAft>
                          <a:spcPts val="0"/>
                        </a:spcAft>
                        <a:buSzPct val="25000"/>
                        <a:buNone/>
                      </a:pPr>
                      <a:r>
                        <a:rPr lang="en-US" sz="1400" u="none" strike="noStrike" cap="none" dirty="0" smtClean="0">
                          <a:solidFill>
                            <a:schemeClr val="tx1"/>
                          </a:solidFill>
                          <a:latin typeface="Georgia"/>
                          <a:ea typeface="Georgia"/>
                          <a:cs typeface="Georgia"/>
                          <a:sym typeface="Georgia"/>
                        </a:rPr>
                        <a:t>Dan</a:t>
                      </a:r>
                      <a:r>
                        <a:rPr lang="en-US" sz="1400" u="none" strike="noStrike" cap="none" baseline="0" dirty="0" smtClean="0">
                          <a:solidFill>
                            <a:schemeClr val="tx1"/>
                          </a:solidFill>
                          <a:latin typeface="Georgia"/>
                          <a:ea typeface="Georgia"/>
                          <a:cs typeface="Georgia"/>
                          <a:sym typeface="Georgia"/>
                        </a:rPr>
                        <a:t> Teefey</a:t>
                      </a:r>
                      <a:endParaRPr lang="en-US" sz="1400" u="none" strike="noStrike" cap="none" dirty="0">
                        <a:solidFill>
                          <a:schemeClr val="tx1"/>
                        </a:solidFill>
                        <a:latin typeface="Georgia"/>
                        <a:ea typeface="Georgia"/>
                        <a:cs typeface="Georgia"/>
                        <a:sym typeface="Georgia"/>
                      </a:endParaRP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SzPct val="25000"/>
                        <a:buNone/>
                      </a:pPr>
                      <a:r>
                        <a:rPr lang="en-US" sz="1400" u="none" strike="noStrike" cap="none" dirty="0">
                          <a:solidFill>
                            <a:srgbClr val="0070C0"/>
                          </a:solidFill>
                          <a:latin typeface="Georgia"/>
                          <a:ea typeface="Georgia"/>
                          <a:cs typeface="Georgia"/>
                          <a:sym typeface="Georgia"/>
                        </a:rPr>
                        <a:t>Lauren</a:t>
                      </a:r>
                      <a:r>
                        <a:rPr lang="en-US" sz="1400" u="none" strike="noStrike" cap="none" dirty="0" smtClean="0">
                          <a:solidFill>
                            <a:srgbClr val="0070C0"/>
                          </a:solidFill>
                          <a:latin typeface="Georgia"/>
                          <a:ea typeface="Georgia"/>
                          <a:cs typeface="Georgia"/>
                          <a:sym typeface="Georgia"/>
                        </a:rPr>
                        <a:t>,</a:t>
                      </a:r>
                      <a:r>
                        <a:rPr lang="en-US" sz="1400" u="none" strike="noStrike" cap="none" dirty="0" smtClean="0">
                          <a:solidFill>
                            <a:srgbClr val="00B050"/>
                          </a:solidFill>
                          <a:latin typeface="Georgia"/>
                          <a:ea typeface="Georgia"/>
                          <a:cs typeface="Georgia"/>
                          <a:sym typeface="Georgia"/>
                        </a:rPr>
                        <a:t> </a:t>
                      </a:r>
                      <a:r>
                        <a:rPr lang="en-US" sz="1400" u="none" strike="noStrike" cap="none" dirty="0">
                          <a:solidFill>
                            <a:schemeClr val="dk1"/>
                          </a:solidFill>
                          <a:latin typeface="Georgia"/>
                          <a:ea typeface="Georgia"/>
                          <a:cs typeface="Georgia"/>
                          <a:sym typeface="Georgia"/>
                        </a:rPr>
                        <a:t>Paul Mugerditchian, </a:t>
                      </a:r>
                      <a:r>
                        <a:rPr lang="en-US" sz="1400" u="none" strike="noStrike" cap="none" dirty="0">
                          <a:solidFill>
                            <a:srgbClr val="0070C0"/>
                          </a:solidFill>
                          <a:latin typeface="Georgia"/>
                          <a:ea typeface="Georgia"/>
                          <a:cs typeface="Georgia"/>
                          <a:sym typeface="Georgia"/>
                        </a:rPr>
                        <a:t>Brian Bittner, Alex</a:t>
                      </a:r>
                      <a:r>
                        <a:rPr lang="en-US" sz="1400" u="none" strike="noStrike" cap="none" dirty="0" smtClean="0">
                          <a:solidFill>
                            <a:srgbClr val="0070C0"/>
                          </a:solidFill>
                          <a:latin typeface="Georgia"/>
                          <a:ea typeface="Georgia"/>
                          <a:cs typeface="Georgia"/>
                          <a:sym typeface="Georgia"/>
                        </a:rPr>
                        <a:t>,</a:t>
                      </a:r>
                      <a:r>
                        <a:rPr lang="en-US" sz="1400" u="none" strike="noStrike" cap="none" baseline="0" dirty="0" smtClean="0">
                          <a:solidFill>
                            <a:srgbClr val="0070C0"/>
                          </a:solidFill>
                          <a:latin typeface="Georgia"/>
                          <a:ea typeface="Georgia"/>
                          <a:cs typeface="Georgia"/>
                          <a:sym typeface="Georgia"/>
                        </a:rPr>
                        <a:t> Brian Buckley</a:t>
                      </a:r>
                      <a:r>
                        <a:rPr lang="en-US" sz="1400" u="none" strike="noStrike" cap="none" dirty="0" smtClean="0">
                          <a:solidFill>
                            <a:srgbClr val="0070C0"/>
                          </a:solidFill>
                          <a:latin typeface="Georgia"/>
                          <a:ea typeface="Georgia"/>
                          <a:cs typeface="Georgia"/>
                          <a:sym typeface="Georgia"/>
                        </a:rPr>
                        <a:t>,  </a:t>
                      </a:r>
                      <a:r>
                        <a:rPr lang="en-US" sz="1400" u="none" strike="noStrike" cap="none" dirty="0">
                          <a:solidFill>
                            <a:srgbClr val="00B050"/>
                          </a:solidFill>
                          <a:latin typeface="Georgia"/>
                          <a:ea typeface="Georgia"/>
                          <a:cs typeface="Georgia"/>
                          <a:sym typeface="Georgia"/>
                        </a:rPr>
                        <a:t>Mary, </a:t>
                      </a:r>
                      <a:r>
                        <a:rPr lang="en-US" sz="1400" u="none" strike="noStrike" cap="none" dirty="0" smtClean="0">
                          <a:solidFill>
                            <a:srgbClr val="00B050"/>
                          </a:solidFill>
                          <a:latin typeface="Georgia"/>
                          <a:ea typeface="Georgia"/>
                          <a:cs typeface="Georgia"/>
                          <a:sym typeface="Georgia"/>
                        </a:rPr>
                        <a:t>&amp; Jean  </a:t>
                      </a:r>
                      <a:endParaRPr lang="en-US" sz="1400" u="none" strike="noStrike" cap="none" dirty="0">
                        <a:solidFill>
                          <a:srgbClr val="00B050"/>
                        </a:solidFill>
                        <a:latin typeface="Georgia"/>
                        <a:ea typeface="Georgia"/>
                        <a:cs typeface="Georgia"/>
                        <a:sym typeface="Georgia"/>
                      </a:endParaRP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r>
              <a:tr h="445575">
                <a:tc>
                  <a:txBody>
                    <a:bodyPr/>
                    <a:lstStyle/>
                    <a:p>
                      <a:pPr marL="0" marR="0" lvl="0" indent="0" algn="l" rtl="0">
                        <a:spcBef>
                          <a:spcPts val="0"/>
                        </a:spcBef>
                        <a:spcAft>
                          <a:spcPts val="0"/>
                        </a:spcAft>
                        <a:buSzPct val="25000"/>
                        <a:buNone/>
                      </a:pPr>
                      <a:r>
                        <a:rPr lang="en-US" sz="1400" b="1" u="none" strike="noStrike" cap="none" dirty="0">
                          <a:latin typeface="Georgia"/>
                          <a:ea typeface="Georgia"/>
                          <a:cs typeface="Georgia"/>
                          <a:sym typeface="Georgia"/>
                        </a:rPr>
                        <a:t>Leadership </a:t>
                      </a: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D0CECE"/>
                    </a:solidFill>
                  </a:tcPr>
                </a:tc>
                <a:tc>
                  <a:txBody>
                    <a:bodyPr/>
                    <a:lstStyle/>
                    <a:p>
                      <a:pPr marL="0" marR="0" lvl="0" indent="0" algn="ctr" rtl="0">
                        <a:spcBef>
                          <a:spcPts val="0"/>
                        </a:spcBef>
                        <a:spcAft>
                          <a:spcPts val="0"/>
                        </a:spcAft>
                        <a:buSzPct val="25000"/>
                        <a:buNone/>
                      </a:pPr>
                      <a:r>
                        <a:rPr lang="en-US" sz="1400" u="none" strike="noStrike" cap="none" dirty="0">
                          <a:solidFill>
                            <a:srgbClr val="2E75B5"/>
                          </a:solidFill>
                          <a:latin typeface="Georgia"/>
                          <a:ea typeface="Georgia"/>
                          <a:cs typeface="Georgia"/>
                          <a:sym typeface="Georgia"/>
                        </a:rPr>
                        <a:t>Megan Costigan</a:t>
                      </a: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SzPct val="25000"/>
                        <a:buNone/>
                      </a:pPr>
                      <a:r>
                        <a:rPr lang="en-US" sz="1400" u="none" strike="noStrike" cap="none" dirty="0" smtClean="0">
                          <a:solidFill>
                            <a:srgbClr val="0070C0"/>
                          </a:solidFill>
                          <a:latin typeface="Georgia"/>
                          <a:ea typeface="Georgia"/>
                          <a:cs typeface="Georgia"/>
                          <a:sym typeface="Georgia"/>
                        </a:rPr>
                        <a:t>Alex</a:t>
                      </a:r>
                      <a:r>
                        <a:rPr lang="en-US" sz="1400" u="none" strike="noStrike" cap="none" dirty="0">
                          <a:solidFill>
                            <a:srgbClr val="0070C0"/>
                          </a:solidFill>
                          <a:latin typeface="Georgia"/>
                          <a:ea typeface="Georgia"/>
                          <a:cs typeface="Georgia"/>
                          <a:sym typeface="Georgia"/>
                        </a:rPr>
                        <a:t>, </a:t>
                      </a:r>
                      <a:r>
                        <a:rPr lang="en-US" sz="1400" u="none" strike="noStrike" cap="none" dirty="0">
                          <a:solidFill>
                            <a:srgbClr val="00B050"/>
                          </a:solidFill>
                          <a:latin typeface="Georgia"/>
                          <a:ea typeface="Georgia"/>
                          <a:cs typeface="Georgia"/>
                          <a:sym typeface="Georgia"/>
                        </a:rPr>
                        <a:t>Anne,  Fred, </a:t>
                      </a:r>
                      <a:r>
                        <a:rPr lang="en-US" sz="1400" u="none" strike="noStrike" cap="none" dirty="0">
                          <a:latin typeface="Georgia"/>
                          <a:ea typeface="Georgia"/>
                          <a:cs typeface="Georgia"/>
                          <a:sym typeface="Georgia"/>
                        </a:rPr>
                        <a:t>John </a:t>
                      </a:r>
                      <a:r>
                        <a:rPr lang="en-US" sz="1400" u="none" strike="noStrike" cap="none" dirty="0" smtClean="0">
                          <a:latin typeface="Georgia"/>
                          <a:ea typeface="Georgia"/>
                          <a:cs typeface="Georgia"/>
                          <a:sym typeface="Georgia"/>
                        </a:rPr>
                        <a:t>Oliver, </a:t>
                      </a:r>
                      <a:r>
                        <a:rPr lang="en-US" sz="1400" u="none" strike="noStrike" cap="none" dirty="0" smtClean="0">
                          <a:solidFill>
                            <a:srgbClr val="0070C0"/>
                          </a:solidFill>
                          <a:latin typeface="Georgia"/>
                          <a:ea typeface="Georgia"/>
                          <a:cs typeface="Georgia"/>
                          <a:sym typeface="Georgia"/>
                        </a:rPr>
                        <a:t>John Sullivan, Christine,</a:t>
                      </a:r>
                      <a:r>
                        <a:rPr lang="en-US" sz="1400" u="none" strike="noStrike" cap="none" baseline="0" dirty="0" smtClean="0">
                          <a:solidFill>
                            <a:srgbClr val="0070C0"/>
                          </a:solidFill>
                          <a:latin typeface="Georgia"/>
                          <a:ea typeface="Georgia"/>
                          <a:cs typeface="Georgia"/>
                          <a:sym typeface="Georgia"/>
                        </a:rPr>
                        <a:t> and </a:t>
                      </a:r>
                      <a:r>
                        <a:rPr lang="en-US" sz="1400" u="none" strike="noStrike" cap="none" baseline="0" dirty="0" smtClean="0">
                          <a:solidFill>
                            <a:schemeClr val="tx1"/>
                          </a:solidFill>
                          <a:latin typeface="Georgia"/>
                          <a:ea typeface="Georgia"/>
                          <a:cs typeface="Georgia"/>
                          <a:sym typeface="Georgia"/>
                        </a:rPr>
                        <a:t>Dan Teefey</a:t>
                      </a:r>
                      <a:endParaRPr lang="en-US" sz="1400" u="none" strike="noStrike" cap="none" dirty="0">
                        <a:latin typeface="Georgia"/>
                        <a:ea typeface="Georgia"/>
                        <a:cs typeface="Georgia"/>
                        <a:sym typeface="Georgia"/>
                      </a:endParaRP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r>
              <a:tr h="445575">
                <a:tc>
                  <a:txBody>
                    <a:bodyPr/>
                    <a:lstStyle/>
                    <a:p>
                      <a:pPr marL="0" marR="0" lvl="0" indent="0" algn="l" rtl="0">
                        <a:spcBef>
                          <a:spcPts val="0"/>
                        </a:spcBef>
                        <a:spcAft>
                          <a:spcPts val="0"/>
                        </a:spcAft>
                        <a:buSzPct val="25000"/>
                        <a:buNone/>
                      </a:pPr>
                      <a:r>
                        <a:rPr lang="en-US" sz="1400" b="1" u="none" strike="noStrike" cap="none" dirty="0">
                          <a:latin typeface="Georgia"/>
                          <a:ea typeface="Georgia"/>
                          <a:cs typeface="Georgia"/>
                          <a:sym typeface="Georgia"/>
                        </a:rPr>
                        <a:t>Youth and Families </a:t>
                      </a: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D0CECE"/>
                    </a:solidFill>
                  </a:tcPr>
                </a:tc>
                <a:tc>
                  <a:txBody>
                    <a:bodyPr/>
                    <a:lstStyle/>
                    <a:p>
                      <a:pPr marL="0" marR="0" lvl="0" indent="0" algn="ctr" rtl="0">
                        <a:spcBef>
                          <a:spcPts val="0"/>
                        </a:spcBef>
                        <a:spcAft>
                          <a:spcPts val="0"/>
                        </a:spcAft>
                        <a:buSzPct val="25000"/>
                        <a:buNone/>
                      </a:pPr>
                      <a:r>
                        <a:rPr lang="en-US" sz="1400" u="none" strike="noStrike" cap="none" dirty="0">
                          <a:solidFill>
                            <a:schemeClr val="dk1"/>
                          </a:solidFill>
                          <a:latin typeface="Georgia"/>
                          <a:ea typeface="Georgia"/>
                          <a:cs typeface="Georgia"/>
                          <a:sym typeface="Georgia"/>
                        </a:rPr>
                        <a:t>Terry Jenkins</a:t>
                      </a: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SzPct val="25000"/>
                        <a:buNone/>
                      </a:pPr>
                      <a:r>
                        <a:rPr lang="en-US" sz="1400" u="none" strike="noStrike" cap="none" dirty="0" smtClean="0">
                          <a:solidFill>
                            <a:srgbClr val="00B050"/>
                          </a:solidFill>
                          <a:latin typeface="Georgia"/>
                          <a:ea typeface="Georgia"/>
                          <a:cs typeface="Georgia"/>
                          <a:sym typeface="Georgia"/>
                        </a:rPr>
                        <a:t>Adina</a:t>
                      </a:r>
                      <a:r>
                        <a:rPr lang="en-US" sz="1400" u="none" strike="noStrike" cap="none" dirty="0">
                          <a:solidFill>
                            <a:srgbClr val="00B050"/>
                          </a:solidFill>
                          <a:latin typeface="Georgia"/>
                          <a:ea typeface="Georgia"/>
                          <a:cs typeface="Georgia"/>
                          <a:sym typeface="Georgia"/>
                        </a:rPr>
                        <a:t>,  </a:t>
                      </a:r>
                      <a:r>
                        <a:rPr lang="en-US" sz="1400" u="none" strike="noStrike" cap="none" dirty="0">
                          <a:solidFill>
                            <a:srgbClr val="0070C0"/>
                          </a:solidFill>
                          <a:latin typeface="Georgia"/>
                          <a:ea typeface="Georgia"/>
                          <a:cs typeface="Georgia"/>
                          <a:sym typeface="Georgia"/>
                        </a:rPr>
                        <a:t>Annie Tracy,</a:t>
                      </a:r>
                      <a:r>
                        <a:rPr lang="en-US" sz="1400" u="none" strike="noStrike" cap="none" dirty="0">
                          <a:solidFill>
                            <a:srgbClr val="FF0000"/>
                          </a:solidFill>
                          <a:latin typeface="Georgia"/>
                          <a:ea typeface="Georgia"/>
                          <a:cs typeface="Georgia"/>
                          <a:sym typeface="Georgia"/>
                        </a:rPr>
                        <a:t> </a:t>
                      </a:r>
                      <a:r>
                        <a:rPr lang="en-US" sz="1400" b="0" u="none" strike="noStrike" cap="none" dirty="0">
                          <a:solidFill>
                            <a:srgbClr val="0070C0"/>
                          </a:solidFill>
                          <a:latin typeface="Georgia"/>
                          <a:ea typeface="Georgia"/>
                          <a:cs typeface="Georgia"/>
                          <a:sym typeface="Georgia"/>
                        </a:rPr>
                        <a:t>Don, </a:t>
                      </a:r>
                      <a:r>
                        <a:rPr lang="en-US" sz="1400" u="none" strike="noStrike" cap="none" dirty="0">
                          <a:solidFill>
                            <a:srgbClr val="00B050"/>
                          </a:solidFill>
                          <a:latin typeface="Georgia"/>
                          <a:ea typeface="Georgia"/>
                          <a:cs typeface="Georgia"/>
                          <a:sym typeface="Georgia"/>
                        </a:rPr>
                        <a:t>Jil, </a:t>
                      </a:r>
                      <a:r>
                        <a:rPr lang="en-US" sz="1400" u="none" strike="noStrike" cap="none" dirty="0">
                          <a:solidFill>
                            <a:srgbClr val="0070C0"/>
                          </a:solidFill>
                          <a:latin typeface="Georgia"/>
                          <a:ea typeface="Georgia"/>
                          <a:cs typeface="Georgia"/>
                          <a:sym typeface="Georgia"/>
                        </a:rPr>
                        <a:t>Kelsey, Micaela</a:t>
                      </a:r>
                      <a:r>
                        <a:rPr lang="en-US" sz="1400" u="none" strike="noStrike" cap="none" dirty="0">
                          <a:solidFill>
                            <a:srgbClr val="00B050"/>
                          </a:solidFill>
                          <a:latin typeface="Georgia"/>
                          <a:ea typeface="Georgia"/>
                          <a:cs typeface="Georgia"/>
                          <a:sym typeface="Georgia"/>
                        </a:rPr>
                        <a:t>, </a:t>
                      </a:r>
                      <a:r>
                        <a:rPr lang="en-US" sz="1400" u="none" strike="noStrike" cap="none" dirty="0" smtClean="0">
                          <a:solidFill>
                            <a:srgbClr val="00B050"/>
                          </a:solidFill>
                          <a:latin typeface="Georgia"/>
                          <a:ea typeface="Georgia"/>
                          <a:cs typeface="Georgia"/>
                          <a:sym typeface="Georgia"/>
                        </a:rPr>
                        <a:t>Catherine,</a:t>
                      </a:r>
                      <a:r>
                        <a:rPr lang="en-US" sz="1400" u="none" strike="noStrike" cap="none" baseline="0" dirty="0" smtClean="0">
                          <a:solidFill>
                            <a:srgbClr val="00B050"/>
                          </a:solidFill>
                          <a:latin typeface="Georgia"/>
                          <a:ea typeface="Georgia"/>
                          <a:cs typeface="Georgia"/>
                          <a:sym typeface="Georgia"/>
                        </a:rPr>
                        <a:t> </a:t>
                      </a:r>
                      <a:r>
                        <a:rPr lang="en-US" sz="1400" u="none" strike="noStrike" cap="none" baseline="0" dirty="0" smtClean="0">
                          <a:solidFill>
                            <a:srgbClr val="0070C0"/>
                          </a:solidFill>
                          <a:latin typeface="Georgia"/>
                          <a:ea typeface="Georgia"/>
                          <a:cs typeface="Georgia"/>
                          <a:sym typeface="Georgia"/>
                        </a:rPr>
                        <a:t>Megan, </a:t>
                      </a:r>
                      <a:r>
                        <a:rPr lang="en-US" sz="1400" u="none" strike="noStrike" cap="none" baseline="0" dirty="0" smtClean="0">
                          <a:solidFill>
                            <a:schemeClr val="tx1"/>
                          </a:solidFill>
                          <a:latin typeface="Georgia"/>
                          <a:ea typeface="Georgia"/>
                          <a:cs typeface="Georgia"/>
                          <a:sym typeface="Georgia"/>
                        </a:rPr>
                        <a:t>Dan Teefey</a:t>
                      </a:r>
                      <a:endParaRPr lang="en-US" sz="1400" u="none" strike="noStrike" cap="none" dirty="0">
                        <a:solidFill>
                          <a:srgbClr val="00B050"/>
                        </a:solidFill>
                        <a:latin typeface="Georgia"/>
                        <a:ea typeface="Georgia"/>
                        <a:cs typeface="Georgia"/>
                        <a:sym typeface="Georgia"/>
                      </a:endParaRP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r>
              <a:tr h="465825">
                <a:tc>
                  <a:txBody>
                    <a:bodyPr/>
                    <a:lstStyle/>
                    <a:p>
                      <a:pPr marL="0" marR="0" lvl="0" indent="0" algn="l" rtl="0">
                        <a:spcBef>
                          <a:spcPts val="0"/>
                        </a:spcBef>
                        <a:spcAft>
                          <a:spcPts val="0"/>
                        </a:spcAft>
                        <a:buSzPct val="25000"/>
                        <a:buNone/>
                      </a:pPr>
                      <a:r>
                        <a:rPr lang="en-US" sz="1400" b="1" u="none" strike="noStrike" cap="none" dirty="0">
                          <a:latin typeface="Georgia"/>
                          <a:ea typeface="Georgia"/>
                          <a:cs typeface="Georgia"/>
                          <a:sym typeface="Georgia"/>
                        </a:rPr>
                        <a:t>3G Ozark </a:t>
                      </a: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D0CECE"/>
                    </a:solidFill>
                  </a:tcPr>
                </a:tc>
                <a:tc>
                  <a:txBody>
                    <a:bodyPr/>
                    <a:lstStyle/>
                    <a:p>
                      <a:pPr marL="0" marR="0" lvl="0" indent="0" algn="ctr" rtl="0">
                        <a:spcBef>
                          <a:spcPts val="0"/>
                        </a:spcBef>
                        <a:spcAft>
                          <a:spcPts val="0"/>
                        </a:spcAft>
                        <a:buSzPct val="25000"/>
                        <a:buNone/>
                      </a:pPr>
                      <a:r>
                        <a:rPr lang="en-US" sz="1400" u="none" strike="noStrike" cap="none" dirty="0" smtClean="0">
                          <a:solidFill>
                            <a:srgbClr val="0070C0"/>
                          </a:solidFill>
                          <a:latin typeface="Georgia"/>
                          <a:ea typeface="Georgia"/>
                          <a:cs typeface="Georgia"/>
                          <a:sym typeface="Georgia"/>
                        </a:rPr>
                        <a:t>Diana</a:t>
                      </a:r>
                      <a:r>
                        <a:rPr lang="en-US" sz="1400" u="none" strike="noStrike" cap="none" baseline="0" dirty="0" smtClean="0">
                          <a:solidFill>
                            <a:srgbClr val="0070C0"/>
                          </a:solidFill>
                          <a:latin typeface="Georgia"/>
                          <a:ea typeface="Georgia"/>
                          <a:cs typeface="Georgia"/>
                          <a:sym typeface="Georgia"/>
                        </a:rPr>
                        <a:t> Bittner</a:t>
                      </a:r>
                      <a:endParaRPr lang="en-US" sz="1400" u="none" strike="noStrike" cap="none" dirty="0">
                        <a:solidFill>
                          <a:srgbClr val="00B050"/>
                        </a:solidFill>
                        <a:latin typeface="Georgia"/>
                        <a:ea typeface="Georgia"/>
                        <a:cs typeface="Georgia"/>
                        <a:sym typeface="Georgia"/>
                      </a:endParaRP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SzPct val="25000"/>
                        <a:buNone/>
                      </a:pPr>
                      <a:r>
                        <a:rPr lang="en-US" sz="1400" u="none" strike="noStrike" cap="none" dirty="0" smtClean="0">
                          <a:solidFill>
                            <a:srgbClr val="0070C0"/>
                          </a:solidFill>
                          <a:latin typeface="Georgia"/>
                          <a:ea typeface="Georgia"/>
                          <a:cs typeface="Georgia"/>
                          <a:sym typeface="Georgia"/>
                        </a:rPr>
                        <a:t>Annie, Ellie, Jake,</a:t>
                      </a:r>
                      <a:r>
                        <a:rPr lang="en-US" sz="1400" u="none" strike="noStrike" cap="none" baseline="0" dirty="0" smtClean="0">
                          <a:solidFill>
                            <a:srgbClr val="0070C0"/>
                          </a:solidFill>
                          <a:latin typeface="Georgia"/>
                          <a:ea typeface="Georgia"/>
                          <a:cs typeface="Georgia"/>
                          <a:sym typeface="Georgia"/>
                        </a:rPr>
                        <a:t> Kevin,</a:t>
                      </a:r>
                      <a:r>
                        <a:rPr lang="en-US" sz="1400" u="none" strike="noStrike" cap="none" dirty="0" smtClean="0">
                          <a:solidFill>
                            <a:srgbClr val="0070C0"/>
                          </a:solidFill>
                          <a:latin typeface="Georgia"/>
                          <a:ea typeface="Georgia"/>
                          <a:cs typeface="Georgia"/>
                          <a:sym typeface="Georgia"/>
                        </a:rPr>
                        <a:t> Nikki, Teresa,</a:t>
                      </a:r>
                      <a:r>
                        <a:rPr lang="en-US" sz="1400" u="none" strike="noStrike" cap="none" baseline="0" dirty="0" smtClean="0">
                          <a:solidFill>
                            <a:srgbClr val="0070C0"/>
                          </a:solidFill>
                          <a:latin typeface="Georgia"/>
                          <a:ea typeface="Georgia"/>
                          <a:cs typeface="Georgia"/>
                          <a:sym typeface="Georgia"/>
                        </a:rPr>
                        <a:t> Angie, Megan</a:t>
                      </a:r>
                      <a:endParaRPr lang="en-US" sz="1400" u="none" strike="noStrike" cap="none" dirty="0">
                        <a:solidFill>
                          <a:srgbClr val="FF0000"/>
                        </a:solidFill>
                        <a:latin typeface="Georgia"/>
                        <a:ea typeface="Georgia"/>
                        <a:cs typeface="Georgia"/>
                        <a:sym typeface="Georgia"/>
                      </a:endParaRP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r>
              <a:tr h="820500">
                <a:tc>
                  <a:txBody>
                    <a:bodyPr/>
                    <a:lstStyle/>
                    <a:p>
                      <a:pPr marL="0" marR="0" lvl="0" indent="0" algn="l" rtl="0">
                        <a:spcBef>
                          <a:spcPts val="0"/>
                        </a:spcBef>
                        <a:spcAft>
                          <a:spcPts val="0"/>
                        </a:spcAft>
                        <a:buSzPct val="25000"/>
                        <a:buNone/>
                      </a:pPr>
                      <a:r>
                        <a:rPr lang="en-US" sz="1400" b="1" u="none" strike="noStrike" cap="none" dirty="0" smtClean="0">
                          <a:latin typeface="Georgia"/>
                          <a:ea typeface="Georgia"/>
                          <a:cs typeface="Georgia"/>
                          <a:sym typeface="Georgia"/>
                        </a:rPr>
                        <a:t>Long </a:t>
                      </a:r>
                      <a:r>
                        <a:rPr lang="en-US" sz="1400" b="1" u="none" strike="noStrike" cap="none" dirty="0">
                          <a:latin typeface="Georgia"/>
                          <a:ea typeface="Georgia"/>
                          <a:cs typeface="Georgia"/>
                          <a:sym typeface="Georgia"/>
                        </a:rPr>
                        <a:t>Range </a:t>
                      </a:r>
                      <a:r>
                        <a:rPr lang="en-US" sz="1400" b="1" u="none" strike="noStrike" cap="none" dirty="0" smtClean="0">
                          <a:latin typeface="Georgia"/>
                          <a:ea typeface="Georgia"/>
                          <a:cs typeface="Georgia"/>
                          <a:sym typeface="Georgia"/>
                        </a:rPr>
                        <a:t>20 Year Planning</a:t>
                      </a:r>
                      <a:endParaRPr lang="en-US" sz="1400" b="1" u="none" strike="noStrike" cap="none" dirty="0">
                        <a:latin typeface="Georgia"/>
                        <a:ea typeface="Georgia"/>
                        <a:cs typeface="Georgia"/>
                        <a:sym typeface="Georgia"/>
                      </a:endParaRP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D0CECE"/>
                    </a:solidFill>
                  </a:tcPr>
                </a:tc>
                <a:tc>
                  <a:txBody>
                    <a:bodyPr/>
                    <a:lstStyle/>
                    <a:p>
                      <a:pPr marL="0" marR="0" lvl="0" indent="0" algn="ctr" rtl="0">
                        <a:spcBef>
                          <a:spcPts val="0"/>
                        </a:spcBef>
                        <a:spcAft>
                          <a:spcPts val="0"/>
                        </a:spcAft>
                        <a:buSzPct val="25000"/>
                        <a:buNone/>
                      </a:pPr>
                      <a:r>
                        <a:rPr lang="en-US" sz="1400" u="none" strike="noStrike" cap="none" dirty="0" smtClean="0">
                          <a:solidFill>
                            <a:srgbClr val="00B050"/>
                          </a:solidFill>
                          <a:latin typeface="Georgia"/>
                          <a:ea typeface="Georgia"/>
                          <a:cs typeface="Georgia"/>
                          <a:sym typeface="Georgia"/>
                        </a:rPr>
                        <a:t>Jean Buckley</a:t>
                      </a:r>
                      <a:endParaRPr lang="en-US" sz="1400" u="none" strike="noStrike" cap="none" dirty="0">
                        <a:solidFill>
                          <a:srgbClr val="00B050"/>
                        </a:solidFill>
                        <a:latin typeface="Georgia"/>
                        <a:ea typeface="Georgia"/>
                        <a:cs typeface="Georgia"/>
                        <a:sym typeface="Georgia"/>
                      </a:endParaRP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SzPct val="25000"/>
                        <a:buNone/>
                      </a:pPr>
                      <a:r>
                        <a:rPr lang="en-US" sz="1400" u="none" strike="noStrike" cap="none" dirty="0" smtClean="0">
                          <a:solidFill>
                            <a:srgbClr val="00B050"/>
                          </a:solidFill>
                          <a:latin typeface="Georgia"/>
                          <a:ea typeface="Georgia"/>
                          <a:cs typeface="Georgia"/>
                          <a:sym typeface="Georgia"/>
                        </a:rPr>
                        <a:t>Pat,</a:t>
                      </a:r>
                      <a:r>
                        <a:rPr lang="en-US" sz="1400" u="none" strike="noStrike" cap="none" baseline="0" dirty="0" smtClean="0">
                          <a:solidFill>
                            <a:srgbClr val="00B050"/>
                          </a:solidFill>
                          <a:latin typeface="Georgia"/>
                          <a:ea typeface="Georgia"/>
                          <a:cs typeface="Georgia"/>
                          <a:sym typeface="Georgia"/>
                        </a:rPr>
                        <a:t> John, Linda, Anne, </a:t>
                      </a:r>
                      <a:r>
                        <a:rPr lang="en-US" sz="1400" u="none" strike="noStrike" cap="none" baseline="0" dirty="0" smtClean="0">
                          <a:solidFill>
                            <a:srgbClr val="0070C0"/>
                          </a:solidFill>
                          <a:latin typeface="Georgia"/>
                          <a:ea typeface="Georgia"/>
                          <a:cs typeface="Georgia"/>
                          <a:sym typeface="Georgia"/>
                        </a:rPr>
                        <a:t>Ben, Liz, Jay Roszhart, </a:t>
                      </a:r>
                      <a:r>
                        <a:rPr lang="en-US" sz="1400" u="none" strike="noStrike" cap="none" baseline="0" dirty="0" smtClean="0">
                          <a:solidFill>
                            <a:schemeClr val="tx1"/>
                          </a:solidFill>
                          <a:latin typeface="Georgia"/>
                          <a:ea typeface="Georgia"/>
                          <a:cs typeface="Georgia"/>
                          <a:sym typeface="Georgia"/>
                        </a:rPr>
                        <a:t>Dan Teefey</a:t>
                      </a:r>
                      <a:endParaRPr lang="en-US" sz="1400" u="none" strike="noStrike" cap="none" dirty="0">
                        <a:solidFill>
                          <a:schemeClr val="tx1"/>
                        </a:solidFill>
                        <a:latin typeface="Georgia"/>
                        <a:ea typeface="Georgia"/>
                        <a:cs typeface="Georgia"/>
                        <a:sym typeface="Georgia"/>
                      </a:endParaRPr>
                    </a:p>
                  </a:txBody>
                  <a:tcPr marL="59025" marR="5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r>
            </a:tbl>
          </a:graphicData>
        </a:graphic>
      </p:graphicFrame>
      <p:pic>
        <p:nvPicPr>
          <p:cNvPr id="9" name="Shape 307" descr="TFF logo Color.png 02-12-08.png"/>
          <p:cNvPicPr preferRelativeResize="0"/>
          <p:nvPr/>
        </p:nvPicPr>
        <p:blipFill rotWithShape="1">
          <a:blip r:embed="rId3">
            <a:alphaModFix/>
          </a:blip>
          <a:srcRect/>
          <a:stretch/>
        </p:blipFill>
        <p:spPr>
          <a:xfrm>
            <a:off x="628650" y="365125"/>
            <a:ext cx="928800" cy="86876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p:nvPr/>
        </p:nvSpPr>
        <p:spPr>
          <a:xfrm>
            <a:off x="1143000" y="0"/>
            <a:ext cx="6858000" cy="6804643"/>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Calibri"/>
              <a:ea typeface="Calibri"/>
              <a:cs typeface="Calibri"/>
              <a:sym typeface="Calibri"/>
            </a:endParaRPr>
          </a:p>
        </p:txBody>
      </p:sp>
      <p:cxnSp>
        <p:nvCxnSpPr>
          <p:cNvPr id="268" name="Shape 268"/>
          <p:cNvCxnSpPr/>
          <p:nvPr/>
        </p:nvCxnSpPr>
        <p:spPr>
          <a:xfrm>
            <a:off x="1143000" y="1447800"/>
            <a:ext cx="6858000" cy="0"/>
          </a:xfrm>
          <a:prstGeom prst="straightConnector1">
            <a:avLst/>
          </a:prstGeom>
          <a:noFill/>
          <a:ln w="57150" cap="flat" cmpd="sng">
            <a:solidFill>
              <a:schemeClr val="accent1"/>
            </a:solidFill>
            <a:prstDash val="solid"/>
            <a:miter/>
            <a:headEnd type="none" w="med" len="med"/>
            <a:tailEnd type="none" w="med" len="med"/>
          </a:ln>
        </p:spPr>
      </p:cxnSp>
      <p:sp>
        <p:nvSpPr>
          <p:cNvPr id="269" name="Shape 269"/>
          <p:cNvSpPr txBox="1"/>
          <p:nvPr/>
        </p:nvSpPr>
        <p:spPr>
          <a:xfrm>
            <a:off x="2571750" y="706225"/>
            <a:ext cx="5343600" cy="678000"/>
          </a:xfrm>
          <a:prstGeom prst="rect">
            <a:avLst/>
          </a:prstGeom>
          <a:noFill/>
          <a:ln>
            <a:noFill/>
          </a:ln>
        </p:spPr>
        <p:txBody>
          <a:bodyPr lIns="91425" tIns="45700" rIns="91425" bIns="45700" anchor="ctr" anchorCtr="0">
            <a:noAutofit/>
          </a:bodyPr>
          <a:lstStyle/>
          <a:p>
            <a:pPr marL="0" marR="0" lvl="0" indent="0" algn="l" rtl="0">
              <a:lnSpc>
                <a:spcPct val="100500"/>
              </a:lnSpc>
              <a:spcBef>
                <a:spcPts val="0"/>
              </a:spcBef>
              <a:spcAft>
                <a:spcPts val="0"/>
              </a:spcAft>
              <a:buNone/>
            </a:pPr>
            <a:endParaRPr sz="4000" b="0" i="0" u="none" strike="noStrike" cap="none" dirty="0">
              <a:solidFill>
                <a:srgbClr val="005C00"/>
              </a:solidFill>
              <a:latin typeface="Georgia"/>
              <a:ea typeface="Georgia"/>
              <a:cs typeface="Georgia"/>
              <a:sym typeface="Georgia"/>
            </a:endParaRPr>
          </a:p>
          <a:p>
            <a:pPr marL="0" marR="0" lvl="0" indent="0" algn="l" rtl="0">
              <a:lnSpc>
                <a:spcPct val="91363"/>
              </a:lnSpc>
              <a:spcBef>
                <a:spcPts val="0"/>
              </a:spcBef>
              <a:spcAft>
                <a:spcPts val="0"/>
              </a:spcAft>
              <a:buSzPct val="25000"/>
              <a:buNone/>
            </a:pPr>
            <a:r>
              <a:rPr lang="en-US" sz="4400" b="0" i="0" u="none" strike="noStrike" cap="none" dirty="0">
                <a:solidFill>
                  <a:srgbClr val="005C00"/>
                </a:solidFill>
                <a:latin typeface="Georgia"/>
                <a:ea typeface="Georgia"/>
                <a:cs typeface="Georgia"/>
                <a:sym typeface="Georgia"/>
              </a:rPr>
              <a:t>Family</a:t>
            </a:r>
            <a:r>
              <a:rPr lang="en-US" sz="4400" dirty="0">
                <a:solidFill>
                  <a:srgbClr val="005C00"/>
                </a:solidFill>
                <a:latin typeface="Georgia"/>
                <a:ea typeface="Georgia"/>
                <a:cs typeface="Georgia"/>
                <a:sym typeface="Georgia"/>
              </a:rPr>
              <a:t> </a:t>
            </a:r>
            <a:r>
              <a:rPr lang="en-US" sz="4400" b="0" i="0" u="none" strike="noStrike" cap="none" dirty="0">
                <a:solidFill>
                  <a:srgbClr val="005C00"/>
                </a:solidFill>
                <a:latin typeface="Georgia"/>
                <a:ea typeface="Georgia"/>
                <a:cs typeface="Georgia"/>
                <a:sym typeface="Georgia"/>
              </a:rPr>
              <a:t>Engagement</a:t>
            </a:r>
          </a:p>
          <a:p>
            <a:pPr marL="0" marR="0" lvl="0" indent="0" algn="l" rtl="0">
              <a:lnSpc>
                <a:spcPct val="125625"/>
              </a:lnSpc>
              <a:spcBef>
                <a:spcPts val="0"/>
              </a:spcBef>
              <a:spcAft>
                <a:spcPts val="0"/>
              </a:spcAft>
              <a:buNone/>
            </a:pPr>
            <a:endParaRPr sz="3200" b="0" i="0" u="none" strike="noStrike" cap="none" dirty="0">
              <a:solidFill>
                <a:srgbClr val="005C00"/>
              </a:solidFill>
              <a:latin typeface="Georgia"/>
              <a:ea typeface="Georgia"/>
              <a:cs typeface="Georgia"/>
              <a:sym typeface="Georgia"/>
            </a:endParaRPr>
          </a:p>
          <a:p>
            <a:pPr marL="0" marR="0" lvl="0" indent="0" algn="l" rtl="0">
              <a:lnSpc>
                <a:spcPct val="111666"/>
              </a:lnSpc>
              <a:spcBef>
                <a:spcPts val="0"/>
              </a:spcBef>
              <a:spcAft>
                <a:spcPts val="0"/>
              </a:spcAft>
              <a:buNone/>
            </a:pPr>
            <a:endParaRPr sz="3600" b="0" i="0" u="none" strike="noStrike" cap="none" dirty="0">
              <a:solidFill>
                <a:srgbClr val="005C00"/>
              </a:solidFill>
              <a:latin typeface="Georgia"/>
              <a:ea typeface="Georgia"/>
              <a:cs typeface="Georgia"/>
              <a:sym typeface="Georgia"/>
            </a:endParaRPr>
          </a:p>
        </p:txBody>
      </p:sp>
      <p:grpSp>
        <p:nvGrpSpPr>
          <p:cNvPr id="270" name="Shape 270"/>
          <p:cNvGrpSpPr/>
          <p:nvPr/>
        </p:nvGrpSpPr>
        <p:grpSpPr>
          <a:xfrm>
            <a:off x="1425650" y="1663700"/>
            <a:ext cx="6269074" cy="3216449"/>
            <a:chOff x="100" y="0"/>
            <a:chExt cx="8358766" cy="3216449"/>
          </a:xfrm>
        </p:grpSpPr>
        <p:sp>
          <p:nvSpPr>
            <p:cNvPr id="271" name="Shape 271"/>
            <p:cNvSpPr/>
            <p:nvPr/>
          </p:nvSpPr>
          <p:spPr>
            <a:xfrm>
              <a:off x="100" y="0"/>
              <a:ext cx="1339500" cy="3200400"/>
            </a:xfrm>
            <a:prstGeom prst="roundRect">
              <a:avLst>
                <a:gd name="adj" fmla="val 10000"/>
              </a:avLst>
            </a:prstGeom>
            <a:gradFill>
              <a:gsLst>
                <a:gs pos="0">
                  <a:srgbClr val="6EA5DA">
                    <a:alpha val="89803"/>
                  </a:srgbClr>
                </a:gs>
                <a:gs pos="50000">
                  <a:srgbClr val="529BDA">
                    <a:alpha val="89803"/>
                  </a:srgbClr>
                </a:gs>
                <a:gs pos="100000">
                  <a:srgbClr val="4188C8">
                    <a:alpha val="89803"/>
                  </a:srgbClr>
                </a:gs>
              </a:gsLst>
              <a:lin ang="5400012" scaled="0"/>
            </a:gradFill>
            <a:ln>
              <a:noFill/>
            </a:ln>
          </p:spPr>
          <p:txBody>
            <a:bodyPr lIns="91425" tIns="91425" rIns="91425" bIns="91425" anchor="ctr" anchorCtr="0">
              <a:noAutofit/>
            </a:bodyPr>
            <a:lstStyle/>
            <a:p>
              <a:pPr lvl="0">
                <a:spcBef>
                  <a:spcPts val="0"/>
                </a:spcBef>
                <a:buNone/>
              </a:pPr>
              <a:endParaRPr dirty="0"/>
            </a:p>
          </p:txBody>
        </p:sp>
        <p:sp>
          <p:nvSpPr>
            <p:cNvPr id="272" name="Shape 272"/>
            <p:cNvSpPr txBox="1"/>
            <p:nvPr/>
          </p:nvSpPr>
          <p:spPr>
            <a:xfrm>
              <a:off x="100" y="1127759"/>
              <a:ext cx="1339500" cy="1280100"/>
            </a:xfrm>
            <a:prstGeom prst="rect">
              <a:avLst/>
            </a:prstGeom>
            <a:noFill/>
            <a:ln>
              <a:noFill/>
            </a:ln>
          </p:spPr>
          <p:txBody>
            <a:bodyPr lIns="78225" tIns="78225" rIns="78225" bIns="78225" anchor="t" anchorCtr="0">
              <a:noAutofit/>
            </a:bodyPr>
            <a:lstStyle/>
            <a:p>
              <a:pPr marL="0" marR="0" lvl="0" indent="0" algn="ctr" rtl="0">
                <a:lnSpc>
                  <a:spcPct val="90000"/>
                </a:lnSpc>
                <a:spcBef>
                  <a:spcPts val="0"/>
                </a:spcBef>
                <a:spcAft>
                  <a:spcPts val="0"/>
                </a:spcAft>
                <a:buNone/>
              </a:pPr>
              <a:endParaRPr sz="1100" b="0" i="0" u="none" strike="noStrike" cap="none" dirty="0">
                <a:solidFill>
                  <a:schemeClr val="lt1"/>
                </a:solidFill>
                <a:latin typeface="Georgia"/>
                <a:ea typeface="Georgia"/>
                <a:cs typeface="Georgia"/>
                <a:sym typeface="Georgia"/>
              </a:endParaRPr>
            </a:p>
            <a:p>
              <a:pPr marL="0" marR="0" lvl="0" indent="0" algn="ctr" rtl="0">
                <a:lnSpc>
                  <a:spcPct val="90000"/>
                </a:lnSpc>
                <a:spcBef>
                  <a:spcPts val="385"/>
                </a:spcBef>
                <a:spcAft>
                  <a:spcPts val="0"/>
                </a:spcAft>
                <a:buSzPct val="25000"/>
                <a:buNone/>
              </a:pPr>
              <a:r>
                <a:rPr lang="en-US" sz="1100" b="0" i="0" u="none" strike="noStrike" cap="none" dirty="0">
                  <a:solidFill>
                    <a:schemeClr val="lt1"/>
                  </a:solidFill>
                  <a:latin typeface="Georgia"/>
                  <a:ea typeface="Georgia"/>
                  <a:cs typeface="Georgia"/>
                  <a:sym typeface="Georgia"/>
                </a:rPr>
                <a:t># of 2Gs actively engaged in TFF board, </a:t>
              </a:r>
              <a:r>
                <a:rPr lang="en-US" sz="1100" b="0" i="0" u="none" strike="noStrike" cap="none" dirty="0" smtClean="0">
                  <a:solidFill>
                    <a:schemeClr val="lt1"/>
                  </a:solidFill>
                  <a:latin typeface="Georgia"/>
                  <a:ea typeface="Georgia"/>
                  <a:cs typeface="Georgia"/>
                  <a:sym typeface="Georgia"/>
                </a:rPr>
                <a:t>committees</a:t>
              </a:r>
              <a:r>
                <a:rPr lang="en-US" sz="1100" dirty="0">
                  <a:solidFill>
                    <a:schemeClr val="lt1"/>
                  </a:solidFill>
                  <a:latin typeface="Georgia"/>
                  <a:ea typeface="Georgia"/>
                  <a:cs typeface="Georgia"/>
                  <a:sym typeface="Georgia"/>
                </a:rPr>
                <a:t> </a:t>
              </a:r>
              <a:r>
                <a:rPr lang="en-US" sz="1100" dirty="0" smtClean="0">
                  <a:solidFill>
                    <a:schemeClr val="lt1"/>
                  </a:solidFill>
                  <a:latin typeface="Georgia"/>
                  <a:ea typeface="Georgia"/>
                  <a:cs typeface="Georgia"/>
                  <a:sym typeface="Georgia"/>
                </a:rPr>
                <a:t>or</a:t>
              </a:r>
              <a:r>
                <a:rPr lang="en-US" sz="1100" b="0" i="0" u="none" strike="noStrike" cap="none" dirty="0" smtClean="0">
                  <a:solidFill>
                    <a:schemeClr val="lt1"/>
                  </a:solidFill>
                  <a:latin typeface="Georgia"/>
                  <a:ea typeface="Georgia"/>
                  <a:cs typeface="Georgia"/>
                  <a:sym typeface="Georgia"/>
                </a:rPr>
                <a:t> staff</a:t>
              </a:r>
              <a:endParaRPr lang="en-US" sz="1100" b="0" i="0" u="none" strike="noStrike" cap="none" dirty="0">
                <a:solidFill>
                  <a:schemeClr val="lt1"/>
                </a:solidFill>
                <a:latin typeface="Georgia"/>
                <a:ea typeface="Georgia"/>
                <a:cs typeface="Georgia"/>
                <a:sym typeface="Georgia"/>
              </a:endParaRPr>
            </a:p>
          </p:txBody>
        </p:sp>
        <p:sp>
          <p:nvSpPr>
            <p:cNvPr id="273" name="Shape 273"/>
            <p:cNvSpPr/>
            <p:nvPr/>
          </p:nvSpPr>
          <p:spPr>
            <a:xfrm>
              <a:off x="136979" y="192023"/>
              <a:ext cx="1065600" cy="1065600"/>
            </a:xfrm>
            <a:prstGeom prst="ellipse">
              <a:avLst/>
            </a:prstGeom>
            <a:solidFill>
              <a:srgbClr val="C3D4EB">
                <a:alpha val="89800"/>
              </a:srgbClr>
            </a:solidFill>
            <a:ln>
              <a:noFill/>
            </a:ln>
          </p:spPr>
          <p:txBody>
            <a:bodyPr lIns="91425" tIns="91425" rIns="91425" bIns="91425" anchor="ctr" anchorCtr="0">
              <a:noAutofit/>
            </a:bodyPr>
            <a:lstStyle/>
            <a:p>
              <a:pPr lvl="0">
                <a:spcBef>
                  <a:spcPts val="0"/>
                </a:spcBef>
                <a:buNone/>
              </a:pPr>
              <a:endParaRPr dirty="0"/>
            </a:p>
          </p:txBody>
        </p:sp>
        <p:sp>
          <p:nvSpPr>
            <p:cNvPr id="274" name="Shape 274"/>
            <p:cNvSpPr/>
            <p:nvPr/>
          </p:nvSpPr>
          <p:spPr>
            <a:xfrm>
              <a:off x="1379775" y="0"/>
              <a:ext cx="1339500" cy="3200400"/>
            </a:xfrm>
            <a:prstGeom prst="roundRect">
              <a:avLst>
                <a:gd name="adj" fmla="val 10000"/>
              </a:avLst>
            </a:prstGeom>
            <a:gradFill>
              <a:gsLst>
                <a:gs pos="0">
                  <a:srgbClr val="6EA5DA">
                    <a:alpha val="81960"/>
                  </a:srgbClr>
                </a:gs>
                <a:gs pos="50000">
                  <a:srgbClr val="529BDA">
                    <a:alpha val="81960"/>
                  </a:srgbClr>
                </a:gs>
                <a:gs pos="100000">
                  <a:srgbClr val="4188C8">
                    <a:alpha val="81960"/>
                  </a:srgbClr>
                </a:gs>
              </a:gsLst>
              <a:lin ang="5400012" scaled="0"/>
            </a:gradFill>
            <a:ln>
              <a:noFill/>
            </a:ln>
          </p:spPr>
          <p:txBody>
            <a:bodyPr lIns="91425" tIns="91425" rIns="91425" bIns="91425" anchor="ctr" anchorCtr="0">
              <a:noAutofit/>
            </a:bodyPr>
            <a:lstStyle/>
            <a:p>
              <a:pPr lvl="0">
                <a:spcBef>
                  <a:spcPts val="0"/>
                </a:spcBef>
                <a:buNone/>
              </a:pPr>
              <a:endParaRPr dirty="0"/>
            </a:p>
          </p:txBody>
        </p:sp>
        <p:sp>
          <p:nvSpPr>
            <p:cNvPr id="275" name="Shape 275"/>
            <p:cNvSpPr txBox="1"/>
            <p:nvPr/>
          </p:nvSpPr>
          <p:spPr>
            <a:xfrm>
              <a:off x="1379775" y="1127759"/>
              <a:ext cx="1339500" cy="1280100"/>
            </a:xfrm>
            <a:prstGeom prst="rect">
              <a:avLst/>
            </a:prstGeom>
            <a:noFill/>
            <a:ln>
              <a:noFill/>
            </a:ln>
          </p:spPr>
          <p:txBody>
            <a:bodyPr lIns="78225" tIns="78225" rIns="78225" bIns="78225" anchor="t" anchorCtr="0">
              <a:noAutofit/>
            </a:bodyPr>
            <a:lstStyle/>
            <a:p>
              <a:pPr marL="0" marR="0" lvl="0" indent="0" algn="ctr" rtl="0">
                <a:lnSpc>
                  <a:spcPct val="90000"/>
                </a:lnSpc>
                <a:spcBef>
                  <a:spcPts val="0"/>
                </a:spcBef>
                <a:spcAft>
                  <a:spcPts val="0"/>
                </a:spcAft>
                <a:buNone/>
              </a:pPr>
              <a:endParaRPr sz="1100" b="0" i="0" u="none" strike="noStrike" cap="none" dirty="0">
                <a:solidFill>
                  <a:schemeClr val="lt1"/>
                </a:solidFill>
                <a:latin typeface="Georgia"/>
                <a:ea typeface="Georgia"/>
                <a:cs typeface="Georgia"/>
                <a:sym typeface="Georgia"/>
              </a:endParaRPr>
            </a:p>
            <a:p>
              <a:pPr marL="0" marR="0" lvl="0" indent="0" algn="ctr" rtl="0">
                <a:lnSpc>
                  <a:spcPct val="90000"/>
                </a:lnSpc>
                <a:spcBef>
                  <a:spcPts val="385"/>
                </a:spcBef>
                <a:spcAft>
                  <a:spcPts val="0"/>
                </a:spcAft>
                <a:buSzPct val="25000"/>
                <a:buNone/>
              </a:pPr>
              <a:r>
                <a:rPr lang="en-US" sz="1100" b="0" i="0" u="none" strike="noStrike" cap="none" dirty="0">
                  <a:solidFill>
                    <a:schemeClr val="lt1"/>
                  </a:solidFill>
                  <a:latin typeface="Georgia"/>
                  <a:ea typeface="Georgia"/>
                  <a:cs typeface="Georgia"/>
                  <a:sym typeface="Georgia"/>
                </a:rPr>
                <a:t># of 3Gs actively engaged in TFF board, NGAB, or committees</a:t>
              </a:r>
            </a:p>
          </p:txBody>
        </p:sp>
        <p:sp>
          <p:nvSpPr>
            <p:cNvPr id="276" name="Shape 276"/>
            <p:cNvSpPr/>
            <p:nvPr/>
          </p:nvSpPr>
          <p:spPr>
            <a:xfrm>
              <a:off x="1516654" y="192023"/>
              <a:ext cx="1065600" cy="1065600"/>
            </a:xfrm>
            <a:prstGeom prst="ellipse">
              <a:avLst/>
            </a:prstGeom>
            <a:solidFill>
              <a:srgbClr val="CAD8EC">
                <a:alpha val="81960"/>
              </a:srgbClr>
            </a:solidFill>
            <a:ln>
              <a:noFill/>
            </a:ln>
          </p:spPr>
          <p:txBody>
            <a:bodyPr lIns="91425" tIns="91425" rIns="91425" bIns="91425" anchor="ctr" anchorCtr="0">
              <a:noAutofit/>
            </a:bodyPr>
            <a:lstStyle/>
            <a:p>
              <a:pPr lvl="0">
                <a:spcBef>
                  <a:spcPts val="0"/>
                </a:spcBef>
                <a:buNone/>
              </a:pPr>
              <a:endParaRPr dirty="0"/>
            </a:p>
          </p:txBody>
        </p:sp>
        <p:sp>
          <p:nvSpPr>
            <p:cNvPr id="277" name="Shape 277"/>
            <p:cNvSpPr/>
            <p:nvPr/>
          </p:nvSpPr>
          <p:spPr>
            <a:xfrm>
              <a:off x="2759450" y="0"/>
              <a:ext cx="1339500" cy="3200400"/>
            </a:xfrm>
            <a:prstGeom prst="roundRect">
              <a:avLst>
                <a:gd name="adj" fmla="val 10000"/>
              </a:avLst>
            </a:prstGeom>
            <a:gradFill>
              <a:gsLst>
                <a:gs pos="0">
                  <a:srgbClr val="6EA5DA">
                    <a:alpha val="74117"/>
                  </a:srgbClr>
                </a:gs>
                <a:gs pos="50000">
                  <a:srgbClr val="529BDA">
                    <a:alpha val="74117"/>
                  </a:srgbClr>
                </a:gs>
                <a:gs pos="100000">
                  <a:srgbClr val="4188C8">
                    <a:alpha val="74117"/>
                  </a:srgbClr>
                </a:gs>
              </a:gsLst>
              <a:lin ang="5400012" scaled="0"/>
            </a:gradFill>
            <a:ln>
              <a:noFill/>
            </a:ln>
          </p:spPr>
          <p:txBody>
            <a:bodyPr lIns="91425" tIns="91425" rIns="91425" bIns="91425" anchor="ctr" anchorCtr="0">
              <a:noAutofit/>
            </a:bodyPr>
            <a:lstStyle/>
            <a:p>
              <a:pPr lvl="0">
                <a:spcBef>
                  <a:spcPts val="0"/>
                </a:spcBef>
                <a:buNone/>
              </a:pPr>
              <a:endParaRPr dirty="0"/>
            </a:p>
          </p:txBody>
        </p:sp>
        <p:sp>
          <p:nvSpPr>
            <p:cNvPr id="278" name="Shape 278"/>
            <p:cNvSpPr txBox="1"/>
            <p:nvPr/>
          </p:nvSpPr>
          <p:spPr>
            <a:xfrm>
              <a:off x="2759466" y="1127750"/>
              <a:ext cx="1339500" cy="1706700"/>
            </a:xfrm>
            <a:prstGeom prst="rect">
              <a:avLst/>
            </a:prstGeom>
            <a:noFill/>
            <a:ln>
              <a:noFill/>
            </a:ln>
          </p:spPr>
          <p:txBody>
            <a:bodyPr lIns="85325" tIns="85325" rIns="85325" bIns="85325" anchor="t" anchorCtr="0">
              <a:noAutofit/>
            </a:bodyPr>
            <a:lstStyle/>
            <a:p>
              <a:pPr marL="0" marR="0" lvl="0" indent="0" algn="ctr" rtl="0">
                <a:lnSpc>
                  <a:spcPct val="90000"/>
                </a:lnSpc>
                <a:spcBef>
                  <a:spcPts val="0"/>
                </a:spcBef>
                <a:spcAft>
                  <a:spcPts val="0"/>
                </a:spcAft>
                <a:buNone/>
              </a:pPr>
              <a:endParaRPr sz="1200" b="0" i="0" u="none" strike="noStrike" cap="none" dirty="0">
                <a:solidFill>
                  <a:schemeClr val="lt1"/>
                </a:solidFill>
                <a:latin typeface="Georgia"/>
                <a:ea typeface="Georgia"/>
                <a:cs typeface="Georgia"/>
                <a:sym typeface="Georgia"/>
              </a:endParaRPr>
            </a:p>
            <a:p>
              <a:pPr lvl="0" algn="ctr">
                <a:lnSpc>
                  <a:spcPct val="90000"/>
                </a:lnSpc>
                <a:spcBef>
                  <a:spcPts val="455"/>
                </a:spcBef>
                <a:buSzPct val="25000"/>
              </a:pPr>
              <a:r>
                <a:rPr lang="en-US" sz="1000" dirty="0">
                  <a:solidFill>
                    <a:schemeClr val="lt1"/>
                  </a:solidFill>
                  <a:latin typeface="Georgia"/>
                  <a:ea typeface="Georgia"/>
                  <a:cs typeface="Georgia"/>
                  <a:sym typeface="Georgia"/>
                </a:rPr>
                <a:t>Participation by 1Gs and 2Gs in Matching Grant program</a:t>
              </a:r>
              <a:r>
                <a:rPr lang="en-US" sz="1050" dirty="0">
                  <a:solidFill>
                    <a:schemeClr val="lt1"/>
                  </a:solidFill>
                  <a:latin typeface="Georgia"/>
                  <a:ea typeface="Georgia"/>
                  <a:cs typeface="Georgia"/>
                  <a:sym typeface="Georgia"/>
                </a:rPr>
                <a:t> </a:t>
              </a:r>
            </a:p>
          </p:txBody>
        </p:sp>
        <p:sp>
          <p:nvSpPr>
            <p:cNvPr id="279" name="Shape 279"/>
            <p:cNvSpPr/>
            <p:nvPr/>
          </p:nvSpPr>
          <p:spPr>
            <a:xfrm>
              <a:off x="2896327" y="192023"/>
              <a:ext cx="1065599" cy="1065600"/>
            </a:xfrm>
            <a:prstGeom prst="ellipse">
              <a:avLst/>
            </a:prstGeom>
            <a:solidFill>
              <a:srgbClr val="D1DDEF">
                <a:alpha val="74120"/>
              </a:srgbClr>
            </a:solidFill>
            <a:ln>
              <a:noFill/>
            </a:ln>
          </p:spPr>
          <p:txBody>
            <a:bodyPr lIns="91425" tIns="91425" rIns="91425" bIns="91425" anchor="ctr" anchorCtr="0">
              <a:noAutofit/>
            </a:bodyPr>
            <a:lstStyle/>
            <a:p>
              <a:pPr lvl="0">
                <a:spcBef>
                  <a:spcPts val="0"/>
                </a:spcBef>
                <a:buNone/>
              </a:pPr>
              <a:endParaRPr dirty="0"/>
            </a:p>
          </p:txBody>
        </p:sp>
        <p:sp>
          <p:nvSpPr>
            <p:cNvPr id="280" name="Shape 280"/>
            <p:cNvSpPr/>
            <p:nvPr/>
          </p:nvSpPr>
          <p:spPr>
            <a:xfrm>
              <a:off x="4139125" y="0"/>
              <a:ext cx="1339500" cy="3200400"/>
            </a:xfrm>
            <a:prstGeom prst="roundRect">
              <a:avLst>
                <a:gd name="adj" fmla="val 10000"/>
              </a:avLst>
            </a:prstGeom>
            <a:gradFill>
              <a:gsLst>
                <a:gs pos="0">
                  <a:srgbClr val="6EA5DA">
                    <a:alpha val="65882"/>
                  </a:srgbClr>
                </a:gs>
                <a:gs pos="50000">
                  <a:srgbClr val="529BDA">
                    <a:alpha val="65882"/>
                  </a:srgbClr>
                </a:gs>
                <a:gs pos="100000">
                  <a:srgbClr val="4188C8">
                    <a:alpha val="65882"/>
                  </a:srgbClr>
                </a:gs>
              </a:gsLst>
              <a:lin ang="5400012" scaled="0"/>
            </a:gradFill>
            <a:ln>
              <a:noFill/>
            </a:ln>
          </p:spPr>
          <p:txBody>
            <a:bodyPr lIns="91425" tIns="91425" rIns="91425" bIns="91425" anchor="ctr" anchorCtr="0">
              <a:noAutofit/>
            </a:bodyPr>
            <a:lstStyle/>
            <a:p>
              <a:pPr lvl="0">
                <a:spcBef>
                  <a:spcPts val="0"/>
                </a:spcBef>
                <a:buNone/>
              </a:pPr>
              <a:endParaRPr dirty="0"/>
            </a:p>
          </p:txBody>
        </p:sp>
        <p:sp>
          <p:nvSpPr>
            <p:cNvPr id="281" name="Shape 281"/>
            <p:cNvSpPr txBox="1"/>
            <p:nvPr/>
          </p:nvSpPr>
          <p:spPr>
            <a:xfrm>
              <a:off x="4139134" y="1127750"/>
              <a:ext cx="1460400" cy="1280100"/>
            </a:xfrm>
            <a:prstGeom prst="rect">
              <a:avLst/>
            </a:prstGeom>
            <a:noFill/>
            <a:ln>
              <a:noFill/>
            </a:ln>
          </p:spPr>
          <p:txBody>
            <a:bodyPr lIns="92450" tIns="92450" rIns="92450" bIns="92450" anchor="t" anchorCtr="0">
              <a:noAutofit/>
            </a:bodyPr>
            <a:lstStyle/>
            <a:p>
              <a:pPr marL="0" marR="0" lvl="0" indent="0" algn="ctr" rtl="0">
                <a:lnSpc>
                  <a:spcPct val="90000"/>
                </a:lnSpc>
                <a:spcBef>
                  <a:spcPts val="0"/>
                </a:spcBef>
                <a:spcAft>
                  <a:spcPts val="0"/>
                </a:spcAft>
                <a:buNone/>
              </a:pPr>
              <a:endParaRPr sz="1300" b="0" i="0" u="none" strike="noStrike" cap="none" dirty="0">
                <a:solidFill>
                  <a:schemeClr val="lt1"/>
                </a:solidFill>
                <a:latin typeface="Georgia"/>
                <a:ea typeface="Georgia"/>
                <a:cs typeface="Georgia"/>
                <a:sym typeface="Georgia"/>
              </a:endParaRPr>
            </a:p>
            <a:p>
              <a:pPr lvl="0" algn="ctr">
                <a:lnSpc>
                  <a:spcPct val="90000"/>
                </a:lnSpc>
                <a:spcBef>
                  <a:spcPts val="455"/>
                </a:spcBef>
                <a:buSzPct val="25000"/>
              </a:pPr>
              <a:r>
                <a:rPr lang="en-US" sz="1100" dirty="0">
                  <a:solidFill>
                    <a:schemeClr val="lt1"/>
                  </a:solidFill>
                  <a:latin typeface="Georgia"/>
                  <a:ea typeface="Georgia"/>
                  <a:cs typeface="Georgia"/>
                  <a:sym typeface="Georgia"/>
                </a:rPr>
                <a:t>Participation by 3Gs in 2017 Matching  Grant program </a:t>
              </a:r>
              <a:r>
                <a:rPr lang="en-US" sz="1300" dirty="0">
                  <a:solidFill>
                    <a:schemeClr val="lt1"/>
                  </a:solidFill>
                  <a:latin typeface="Georgia"/>
                  <a:ea typeface="Georgia"/>
                  <a:cs typeface="Georgia"/>
                  <a:sym typeface="Georgia"/>
                </a:rPr>
                <a:t> </a:t>
              </a:r>
            </a:p>
          </p:txBody>
        </p:sp>
        <p:sp>
          <p:nvSpPr>
            <p:cNvPr id="282" name="Shape 282"/>
            <p:cNvSpPr/>
            <p:nvPr/>
          </p:nvSpPr>
          <p:spPr>
            <a:xfrm>
              <a:off x="4276003" y="192023"/>
              <a:ext cx="1065600" cy="1065600"/>
            </a:xfrm>
            <a:prstGeom prst="ellipse">
              <a:avLst/>
            </a:prstGeom>
            <a:solidFill>
              <a:srgbClr val="D9E3F1">
                <a:alpha val="65880"/>
              </a:srgbClr>
            </a:solidFill>
            <a:ln>
              <a:noFill/>
            </a:ln>
          </p:spPr>
          <p:txBody>
            <a:bodyPr lIns="91425" tIns="91425" rIns="91425" bIns="91425" anchor="ctr" anchorCtr="0">
              <a:noAutofit/>
            </a:bodyPr>
            <a:lstStyle/>
            <a:p>
              <a:pPr lvl="0">
                <a:spcBef>
                  <a:spcPts val="0"/>
                </a:spcBef>
                <a:buNone/>
              </a:pPr>
              <a:endParaRPr dirty="0"/>
            </a:p>
          </p:txBody>
        </p:sp>
        <p:sp>
          <p:nvSpPr>
            <p:cNvPr id="283" name="Shape 283"/>
            <p:cNvSpPr/>
            <p:nvPr/>
          </p:nvSpPr>
          <p:spPr>
            <a:xfrm>
              <a:off x="5518800" y="0"/>
              <a:ext cx="1339500" cy="3200400"/>
            </a:xfrm>
            <a:prstGeom prst="roundRect">
              <a:avLst>
                <a:gd name="adj" fmla="val 10000"/>
              </a:avLst>
            </a:prstGeom>
            <a:gradFill>
              <a:gsLst>
                <a:gs pos="0">
                  <a:srgbClr val="6EA5DA">
                    <a:alpha val="58039"/>
                  </a:srgbClr>
                </a:gs>
                <a:gs pos="50000">
                  <a:srgbClr val="529BDA">
                    <a:alpha val="58039"/>
                  </a:srgbClr>
                </a:gs>
                <a:gs pos="100000">
                  <a:srgbClr val="4188C8">
                    <a:alpha val="58039"/>
                  </a:srgbClr>
                </a:gs>
              </a:gsLst>
              <a:lin ang="5400012" scaled="0"/>
            </a:gradFill>
            <a:ln>
              <a:noFill/>
            </a:ln>
          </p:spPr>
          <p:txBody>
            <a:bodyPr lIns="91425" tIns="91425" rIns="91425" bIns="91425" anchor="ctr" anchorCtr="0">
              <a:noAutofit/>
            </a:bodyPr>
            <a:lstStyle/>
            <a:p>
              <a:pPr lvl="0">
                <a:spcBef>
                  <a:spcPts val="0"/>
                </a:spcBef>
                <a:buNone/>
              </a:pPr>
              <a:endParaRPr dirty="0"/>
            </a:p>
          </p:txBody>
        </p:sp>
        <p:sp>
          <p:nvSpPr>
            <p:cNvPr id="284" name="Shape 284"/>
            <p:cNvSpPr txBox="1"/>
            <p:nvPr/>
          </p:nvSpPr>
          <p:spPr>
            <a:xfrm>
              <a:off x="5518800" y="1127750"/>
              <a:ext cx="1460400" cy="1280100"/>
            </a:xfrm>
            <a:prstGeom prst="rect">
              <a:avLst/>
            </a:prstGeom>
            <a:noFill/>
            <a:ln>
              <a:noFill/>
            </a:ln>
          </p:spPr>
          <p:txBody>
            <a:bodyPr lIns="92450" tIns="92450" rIns="92450" bIns="92450" anchor="t" anchorCtr="0">
              <a:noAutofit/>
            </a:bodyPr>
            <a:lstStyle/>
            <a:p>
              <a:pPr marL="0" marR="0" lvl="0" indent="0" algn="ctr" rtl="0">
                <a:lnSpc>
                  <a:spcPct val="90000"/>
                </a:lnSpc>
                <a:spcBef>
                  <a:spcPts val="0"/>
                </a:spcBef>
                <a:spcAft>
                  <a:spcPts val="0"/>
                </a:spcAft>
                <a:buNone/>
              </a:pPr>
              <a:endParaRPr sz="1300" b="0" i="0" u="none" strike="noStrike" cap="none" dirty="0">
                <a:solidFill>
                  <a:schemeClr val="lt1"/>
                </a:solidFill>
                <a:latin typeface="Georgia"/>
                <a:ea typeface="Georgia"/>
                <a:cs typeface="Georgia"/>
                <a:sym typeface="Georgia"/>
              </a:endParaRPr>
            </a:p>
            <a:p>
              <a:pPr lvl="0" algn="ctr">
                <a:lnSpc>
                  <a:spcPct val="90000"/>
                </a:lnSpc>
                <a:spcBef>
                  <a:spcPts val="455"/>
                </a:spcBef>
                <a:buSzPct val="25000"/>
              </a:pPr>
              <a:r>
                <a:rPr lang="en-US" sz="1100" dirty="0">
                  <a:solidFill>
                    <a:schemeClr val="lt1"/>
                  </a:solidFill>
                  <a:latin typeface="Georgia"/>
                  <a:ea typeface="Georgia"/>
                  <a:cs typeface="Georgia"/>
                  <a:sym typeface="Georgia"/>
                </a:rPr>
                <a:t>Participation by eligible 3Gs in Next Gen grant program</a:t>
              </a:r>
            </a:p>
          </p:txBody>
        </p:sp>
        <p:sp>
          <p:nvSpPr>
            <p:cNvPr id="285" name="Shape 285"/>
            <p:cNvSpPr/>
            <p:nvPr/>
          </p:nvSpPr>
          <p:spPr>
            <a:xfrm>
              <a:off x="5655678" y="192023"/>
              <a:ext cx="1065600" cy="1065600"/>
            </a:xfrm>
            <a:prstGeom prst="ellipse">
              <a:avLst/>
            </a:prstGeom>
            <a:solidFill>
              <a:srgbClr val="E0E8F4">
                <a:alpha val="58040"/>
              </a:srgbClr>
            </a:solidFill>
            <a:ln>
              <a:noFill/>
            </a:ln>
          </p:spPr>
          <p:txBody>
            <a:bodyPr lIns="91425" tIns="91425" rIns="91425" bIns="91425" anchor="ctr" anchorCtr="0">
              <a:noAutofit/>
            </a:bodyPr>
            <a:lstStyle/>
            <a:p>
              <a:pPr lvl="0">
                <a:spcBef>
                  <a:spcPts val="0"/>
                </a:spcBef>
                <a:buNone/>
              </a:pPr>
              <a:endParaRPr dirty="0"/>
            </a:p>
          </p:txBody>
        </p:sp>
        <p:sp>
          <p:nvSpPr>
            <p:cNvPr id="286" name="Shape 286"/>
            <p:cNvSpPr/>
            <p:nvPr/>
          </p:nvSpPr>
          <p:spPr>
            <a:xfrm>
              <a:off x="6898475" y="0"/>
              <a:ext cx="1339500" cy="3200400"/>
            </a:xfrm>
            <a:prstGeom prst="roundRect">
              <a:avLst>
                <a:gd name="adj" fmla="val 10000"/>
              </a:avLst>
            </a:prstGeom>
            <a:gradFill>
              <a:gsLst>
                <a:gs pos="0">
                  <a:srgbClr val="6EA5DA">
                    <a:alpha val="49803"/>
                  </a:srgbClr>
                </a:gs>
                <a:gs pos="50000">
                  <a:srgbClr val="529BDA">
                    <a:alpha val="49803"/>
                  </a:srgbClr>
                </a:gs>
                <a:gs pos="100000">
                  <a:srgbClr val="4188C8">
                    <a:alpha val="49803"/>
                  </a:srgbClr>
                </a:gs>
              </a:gsLst>
              <a:lin ang="5400012" scaled="0"/>
            </a:gradFill>
            <a:ln>
              <a:noFill/>
            </a:ln>
          </p:spPr>
          <p:txBody>
            <a:bodyPr lIns="91425" tIns="91425" rIns="91425" bIns="91425" anchor="ctr" anchorCtr="0">
              <a:noAutofit/>
            </a:bodyPr>
            <a:lstStyle/>
            <a:p>
              <a:pPr lvl="0">
                <a:spcBef>
                  <a:spcPts val="0"/>
                </a:spcBef>
                <a:buNone/>
              </a:pPr>
              <a:endParaRPr dirty="0"/>
            </a:p>
          </p:txBody>
        </p:sp>
        <p:sp>
          <p:nvSpPr>
            <p:cNvPr id="287" name="Shape 287"/>
            <p:cNvSpPr txBox="1"/>
            <p:nvPr/>
          </p:nvSpPr>
          <p:spPr>
            <a:xfrm>
              <a:off x="6898466" y="1127750"/>
              <a:ext cx="1460400" cy="1280100"/>
            </a:xfrm>
            <a:prstGeom prst="rect">
              <a:avLst/>
            </a:prstGeom>
            <a:noFill/>
            <a:ln>
              <a:noFill/>
            </a:ln>
          </p:spPr>
          <p:txBody>
            <a:bodyPr lIns="92450" tIns="92450" rIns="92450" bIns="92450" anchor="t" anchorCtr="0">
              <a:noAutofit/>
            </a:bodyPr>
            <a:lstStyle/>
            <a:p>
              <a:pPr marL="0" marR="0" lvl="0" indent="0" algn="ctr" rtl="0">
                <a:lnSpc>
                  <a:spcPct val="90000"/>
                </a:lnSpc>
                <a:spcBef>
                  <a:spcPts val="0"/>
                </a:spcBef>
                <a:spcAft>
                  <a:spcPts val="0"/>
                </a:spcAft>
                <a:buNone/>
              </a:pPr>
              <a:endParaRPr sz="1300" b="0" i="0" u="none" strike="noStrike" cap="none" dirty="0">
                <a:solidFill>
                  <a:schemeClr val="lt1"/>
                </a:solidFill>
                <a:latin typeface="Georgia"/>
                <a:ea typeface="Georgia"/>
                <a:cs typeface="Georgia"/>
                <a:sym typeface="Georgia"/>
              </a:endParaRPr>
            </a:p>
            <a:p>
              <a:pPr marL="0" marR="0" lvl="0" indent="0" algn="ctr" rtl="0">
                <a:lnSpc>
                  <a:spcPct val="90000"/>
                </a:lnSpc>
                <a:spcBef>
                  <a:spcPts val="455"/>
                </a:spcBef>
                <a:spcAft>
                  <a:spcPts val="0"/>
                </a:spcAft>
                <a:buSzPct val="25000"/>
                <a:buNone/>
              </a:pPr>
              <a:r>
                <a:rPr lang="en-US" sz="1100" b="0" i="0" u="none" strike="noStrike" cap="none" dirty="0">
                  <a:solidFill>
                    <a:schemeClr val="lt1"/>
                  </a:solidFill>
                  <a:latin typeface="Georgia"/>
                  <a:ea typeface="Georgia"/>
                  <a:cs typeface="Georgia"/>
                  <a:sym typeface="Georgia"/>
                </a:rPr>
                <a:t>Participation by eligible </a:t>
              </a:r>
              <a:r>
                <a:rPr lang="en-US" sz="1100" b="0" i="0" u="none" strike="noStrike" cap="none" dirty="0" smtClean="0">
                  <a:solidFill>
                    <a:schemeClr val="lt1"/>
                  </a:solidFill>
                  <a:latin typeface="Georgia"/>
                  <a:ea typeface="Georgia"/>
                  <a:cs typeface="Georgia"/>
                  <a:sym typeface="Georgia"/>
                </a:rPr>
                <a:t>4Gs </a:t>
              </a:r>
              <a:r>
                <a:rPr lang="en-US" sz="1100" b="0" i="0" u="none" strike="noStrike" cap="none" dirty="0">
                  <a:solidFill>
                    <a:schemeClr val="lt1"/>
                  </a:solidFill>
                  <a:latin typeface="Georgia"/>
                  <a:ea typeface="Georgia"/>
                  <a:cs typeface="Georgia"/>
                  <a:sym typeface="Georgia"/>
                </a:rPr>
                <a:t>in Next Gen grant program</a:t>
              </a:r>
            </a:p>
          </p:txBody>
        </p:sp>
        <p:sp>
          <p:nvSpPr>
            <p:cNvPr id="288" name="Shape 288"/>
            <p:cNvSpPr/>
            <p:nvPr/>
          </p:nvSpPr>
          <p:spPr>
            <a:xfrm>
              <a:off x="7035353" y="192023"/>
              <a:ext cx="1065600" cy="1065600"/>
            </a:xfrm>
            <a:prstGeom prst="ellipse">
              <a:avLst/>
            </a:prstGeom>
            <a:solidFill>
              <a:srgbClr val="E8EEF6">
                <a:alpha val="49800"/>
              </a:srgbClr>
            </a:solidFill>
            <a:ln>
              <a:noFill/>
            </a:ln>
          </p:spPr>
          <p:txBody>
            <a:bodyPr lIns="91425" tIns="91425" rIns="91425" bIns="91425" anchor="ctr" anchorCtr="0">
              <a:noAutofit/>
            </a:bodyPr>
            <a:lstStyle/>
            <a:p>
              <a:pPr lvl="0">
                <a:spcBef>
                  <a:spcPts val="0"/>
                </a:spcBef>
                <a:buNone/>
              </a:pPr>
              <a:endParaRPr dirty="0"/>
            </a:p>
          </p:txBody>
        </p:sp>
        <p:sp>
          <p:nvSpPr>
            <p:cNvPr id="289" name="Shape 289"/>
            <p:cNvSpPr/>
            <p:nvPr/>
          </p:nvSpPr>
          <p:spPr>
            <a:xfrm>
              <a:off x="727984" y="2768549"/>
              <a:ext cx="6782100" cy="447900"/>
            </a:xfrm>
            <a:prstGeom prst="leftRightArrow">
              <a:avLst>
                <a:gd name="adj1" fmla="val 50000"/>
                <a:gd name="adj2" fmla="val 50000"/>
              </a:avLst>
            </a:prstGeom>
            <a:gradFill>
              <a:gsLst>
                <a:gs pos="0">
                  <a:srgbClr val="D7E3F2"/>
                </a:gs>
                <a:gs pos="50000">
                  <a:srgbClr val="CDDDF0"/>
                </a:gs>
                <a:gs pos="100000">
                  <a:srgbClr val="B1C2D6"/>
                </a:gs>
              </a:gsLst>
              <a:lin ang="5400012" scaled="0"/>
            </a:gradFill>
            <a:ln>
              <a:noFill/>
            </a:ln>
          </p:spPr>
          <p:txBody>
            <a:bodyPr lIns="91425" tIns="91425" rIns="91425" bIns="91425" anchor="ctr" anchorCtr="0">
              <a:noAutofit/>
            </a:bodyPr>
            <a:lstStyle/>
            <a:p>
              <a:pPr lvl="0">
                <a:spcBef>
                  <a:spcPts val="0"/>
                </a:spcBef>
                <a:buNone/>
              </a:pPr>
              <a:endParaRPr dirty="0"/>
            </a:p>
          </p:txBody>
        </p:sp>
      </p:grpSp>
      <p:sp>
        <p:nvSpPr>
          <p:cNvPr id="290" name="Shape 290"/>
          <p:cNvSpPr txBox="1"/>
          <p:nvPr/>
        </p:nvSpPr>
        <p:spPr>
          <a:xfrm>
            <a:off x="1657350" y="1958975"/>
            <a:ext cx="681900" cy="1200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b="0" i="0" u="none" strike="noStrike" cap="none" dirty="0" smtClean="0">
                <a:solidFill>
                  <a:srgbClr val="2E75B5"/>
                </a:solidFill>
                <a:latin typeface="Impact"/>
                <a:ea typeface="Impact"/>
                <a:cs typeface="Impact"/>
                <a:sym typeface="Impact"/>
              </a:rPr>
              <a:t>13</a:t>
            </a:r>
            <a:endParaRPr lang="en-US" sz="3600" b="0" i="0" u="none" strike="noStrike" cap="none" dirty="0">
              <a:solidFill>
                <a:srgbClr val="2E75B5"/>
              </a:solidFill>
              <a:latin typeface="Impact"/>
              <a:ea typeface="Impact"/>
              <a:cs typeface="Impact"/>
              <a:sym typeface="Impact"/>
            </a:endParaRPr>
          </a:p>
          <a:p>
            <a:pPr marL="0" marR="0" lvl="0" indent="0" algn="l" rtl="0">
              <a:spcBef>
                <a:spcPts val="0"/>
              </a:spcBef>
              <a:buSzPct val="25000"/>
              <a:buNone/>
            </a:pPr>
            <a:r>
              <a:rPr lang="en-US" sz="1400" b="0" i="0" u="none" strike="noStrike" cap="none" dirty="0" smtClean="0">
                <a:solidFill>
                  <a:srgbClr val="2E75B5"/>
                </a:solidFill>
                <a:latin typeface="Impact"/>
                <a:ea typeface="Impact"/>
                <a:cs typeface="Impact"/>
                <a:sym typeface="Impact"/>
              </a:rPr>
              <a:t>2018</a:t>
            </a:r>
            <a:endParaRPr lang="en-US" sz="1400" b="0" i="0" u="none" strike="noStrike" cap="none" dirty="0">
              <a:solidFill>
                <a:srgbClr val="2E75B5"/>
              </a:solidFill>
              <a:latin typeface="Impact"/>
              <a:ea typeface="Impact"/>
              <a:cs typeface="Impact"/>
              <a:sym typeface="Impact"/>
            </a:endParaRPr>
          </a:p>
          <a:p>
            <a:pPr marL="0" marR="0" lvl="0" indent="0" algn="l" rtl="0">
              <a:spcBef>
                <a:spcPts val="0"/>
              </a:spcBef>
              <a:buNone/>
            </a:pPr>
            <a:endParaRPr sz="1400" b="0" i="0" u="none" strike="noStrike" cap="none" dirty="0">
              <a:solidFill>
                <a:srgbClr val="00B050"/>
              </a:solidFill>
              <a:latin typeface="Impact"/>
              <a:ea typeface="Impact"/>
              <a:cs typeface="Impact"/>
              <a:sym typeface="Impact"/>
            </a:endParaRPr>
          </a:p>
        </p:txBody>
      </p:sp>
      <p:sp>
        <p:nvSpPr>
          <p:cNvPr id="291" name="Shape 291"/>
          <p:cNvSpPr txBox="1"/>
          <p:nvPr/>
        </p:nvSpPr>
        <p:spPr>
          <a:xfrm>
            <a:off x="2686050" y="1958975"/>
            <a:ext cx="742800" cy="9849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b="0" i="0" u="none" strike="noStrike" cap="none" dirty="0">
                <a:solidFill>
                  <a:srgbClr val="2E75B5"/>
                </a:solidFill>
                <a:latin typeface="Impact"/>
                <a:ea typeface="Impact"/>
                <a:cs typeface="Impact"/>
                <a:sym typeface="Impact"/>
              </a:rPr>
              <a:t>21</a:t>
            </a:r>
          </a:p>
          <a:p>
            <a:pPr marL="0" marR="0" lvl="0" indent="0" algn="l" rtl="0">
              <a:spcBef>
                <a:spcPts val="0"/>
              </a:spcBef>
              <a:buNone/>
            </a:pPr>
            <a:r>
              <a:rPr lang="en-US" b="0" i="0" u="none" strike="noStrike" cap="none" dirty="0" smtClean="0">
                <a:solidFill>
                  <a:srgbClr val="2E75B5"/>
                </a:solidFill>
                <a:latin typeface="Impact"/>
                <a:ea typeface="Impact"/>
                <a:cs typeface="Impact"/>
                <a:sym typeface="Impact"/>
              </a:rPr>
              <a:t>2018</a:t>
            </a:r>
            <a:endParaRPr lang="en-US" b="0" i="0" u="none" strike="noStrike" cap="none" dirty="0">
              <a:solidFill>
                <a:srgbClr val="2E75B5"/>
              </a:solidFill>
              <a:latin typeface="Impact"/>
              <a:ea typeface="Impact"/>
              <a:cs typeface="Impact"/>
              <a:sym typeface="Impact"/>
            </a:endParaRPr>
          </a:p>
        </p:txBody>
      </p:sp>
      <p:sp>
        <p:nvSpPr>
          <p:cNvPr id="292" name="Shape 292"/>
          <p:cNvSpPr txBox="1"/>
          <p:nvPr/>
        </p:nvSpPr>
        <p:spPr>
          <a:xfrm>
            <a:off x="3613022" y="2098960"/>
            <a:ext cx="801561" cy="923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b="0" i="0" u="none" strike="noStrike" cap="none" dirty="0" smtClean="0">
                <a:solidFill>
                  <a:srgbClr val="2E75B5"/>
                </a:solidFill>
                <a:latin typeface="Impact"/>
                <a:ea typeface="Impact"/>
                <a:cs typeface="Impact"/>
                <a:sym typeface="Impact"/>
              </a:rPr>
              <a:t>100%</a:t>
            </a:r>
            <a:endParaRPr lang="en-US" sz="2200" b="0" i="0" u="none" strike="noStrike" cap="none" dirty="0">
              <a:solidFill>
                <a:srgbClr val="2E75B5"/>
              </a:solidFill>
              <a:latin typeface="Impact"/>
              <a:ea typeface="Impact"/>
              <a:cs typeface="Impact"/>
              <a:sym typeface="Impact"/>
            </a:endParaRPr>
          </a:p>
          <a:p>
            <a:pPr marL="0" marR="0" lvl="0" indent="0" algn="ctr" rtl="0">
              <a:spcBef>
                <a:spcPts val="0"/>
              </a:spcBef>
              <a:buSzPct val="25000"/>
              <a:buNone/>
            </a:pPr>
            <a:r>
              <a:rPr lang="en-US" sz="1400" b="0" i="0" u="none" strike="noStrike" cap="none" dirty="0" smtClean="0">
                <a:solidFill>
                  <a:srgbClr val="2E75B5"/>
                </a:solidFill>
                <a:latin typeface="Impact"/>
                <a:ea typeface="Impact"/>
                <a:cs typeface="Impact"/>
                <a:sym typeface="Impact"/>
              </a:rPr>
              <a:t>2017</a:t>
            </a:r>
            <a:endParaRPr lang="en-US" sz="1400" b="0" i="0" u="none" strike="noStrike" cap="none" dirty="0">
              <a:solidFill>
                <a:srgbClr val="2E75B5"/>
              </a:solidFill>
              <a:latin typeface="Impact"/>
              <a:ea typeface="Impact"/>
              <a:cs typeface="Impact"/>
              <a:sym typeface="Impact"/>
            </a:endParaRPr>
          </a:p>
        </p:txBody>
      </p:sp>
      <p:sp>
        <p:nvSpPr>
          <p:cNvPr id="293" name="Shape 293"/>
          <p:cNvSpPr txBox="1"/>
          <p:nvPr/>
        </p:nvSpPr>
        <p:spPr>
          <a:xfrm>
            <a:off x="4629150" y="2032000"/>
            <a:ext cx="996000" cy="800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smtClean="0">
                <a:solidFill>
                  <a:schemeClr val="accent1">
                    <a:lumMod val="75000"/>
                  </a:schemeClr>
                </a:solidFill>
                <a:latin typeface="Impact"/>
                <a:ea typeface="Impact"/>
                <a:cs typeface="Impact"/>
                <a:sym typeface="Impact"/>
              </a:rPr>
              <a:t>55%</a:t>
            </a:r>
            <a:endParaRPr lang="en-US" sz="2400" dirty="0">
              <a:solidFill>
                <a:schemeClr val="accent1">
                  <a:lumMod val="75000"/>
                </a:schemeClr>
              </a:solidFill>
              <a:latin typeface="Impact"/>
              <a:ea typeface="Impact"/>
              <a:cs typeface="Impact"/>
              <a:sym typeface="Impact"/>
            </a:endParaRPr>
          </a:p>
          <a:p>
            <a:pPr marL="0" marR="0" lvl="0" indent="0" algn="l" rtl="0">
              <a:spcBef>
                <a:spcPts val="0"/>
              </a:spcBef>
              <a:buNone/>
            </a:pPr>
            <a:r>
              <a:rPr lang="en-US" dirty="0">
                <a:solidFill>
                  <a:srgbClr val="2E75B5"/>
                </a:solidFill>
                <a:latin typeface="Impact"/>
                <a:ea typeface="Impact"/>
                <a:cs typeface="Impact"/>
                <a:sym typeface="Impact"/>
              </a:rPr>
              <a:t>    </a:t>
            </a:r>
            <a:r>
              <a:rPr lang="en-US" sz="1400" b="0" i="0" u="none" strike="noStrike" cap="none" dirty="0" smtClean="0">
                <a:solidFill>
                  <a:srgbClr val="2E75B5"/>
                </a:solidFill>
                <a:latin typeface="Impact"/>
                <a:ea typeface="Impact"/>
                <a:cs typeface="Impact"/>
                <a:sym typeface="Impact"/>
              </a:rPr>
              <a:t>2017</a:t>
            </a:r>
            <a:endParaRPr lang="en-US" sz="1400" b="0" i="0" u="none" strike="noStrike" cap="none" dirty="0">
              <a:solidFill>
                <a:srgbClr val="2E75B5"/>
              </a:solidFill>
              <a:latin typeface="Impact"/>
              <a:ea typeface="Impact"/>
              <a:cs typeface="Impact"/>
              <a:sym typeface="Impact"/>
            </a:endParaRPr>
          </a:p>
        </p:txBody>
      </p:sp>
      <p:sp>
        <p:nvSpPr>
          <p:cNvPr id="294" name="Shape 294"/>
          <p:cNvSpPr txBox="1"/>
          <p:nvPr/>
        </p:nvSpPr>
        <p:spPr>
          <a:xfrm>
            <a:off x="5706083" y="1998900"/>
            <a:ext cx="996000" cy="800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smtClean="0">
                <a:solidFill>
                  <a:schemeClr val="accent1">
                    <a:lumMod val="75000"/>
                  </a:schemeClr>
                </a:solidFill>
                <a:latin typeface="Impact"/>
                <a:ea typeface="Impact"/>
                <a:cs typeface="Impact"/>
                <a:sym typeface="Impact"/>
              </a:rPr>
              <a:t>86</a:t>
            </a:r>
            <a:r>
              <a:rPr lang="en-US" sz="2400" b="0" i="0" u="none" strike="noStrike" cap="none" dirty="0" smtClean="0">
                <a:solidFill>
                  <a:schemeClr val="accent1">
                    <a:lumMod val="75000"/>
                  </a:schemeClr>
                </a:solidFill>
                <a:latin typeface="Impact"/>
                <a:ea typeface="Impact"/>
                <a:cs typeface="Impact"/>
                <a:sym typeface="Impact"/>
              </a:rPr>
              <a:t>%</a:t>
            </a:r>
            <a:endParaRPr lang="en-US" sz="2400" b="0" i="0" u="none" strike="noStrike" cap="none" dirty="0">
              <a:solidFill>
                <a:schemeClr val="accent1">
                  <a:lumMod val="75000"/>
                </a:schemeClr>
              </a:solidFill>
              <a:latin typeface="Impact"/>
              <a:ea typeface="Impact"/>
              <a:cs typeface="Impact"/>
              <a:sym typeface="Impact"/>
            </a:endParaRPr>
          </a:p>
          <a:p>
            <a:pPr marL="0" marR="0" lvl="0" indent="0" algn="l" rtl="0">
              <a:spcBef>
                <a:spcPts val="0"/>
              </a:spcBef>
              <a:buNone/>
            </a:pPr>
            <a:r>
              <a:rPr lang="en-US" b="1" dirty="0">
                <a:solidFill>
                  <a:srgbClr val="2E75B5"/>
                </a:solidFill>
                <a:latin typeface="Impact"/>
                <a:ea typeface="Impact"/>
                <a:cs typeface="Impact"/>
                <a:sym typeface="Impact"/>
              </a:rPr>
              <a:t>   </a:t>
            </a:r>
            <a:r>
              <a:rPr lang="en-US" sz="1400" b="1" i="0" u="none" strike="noStrike" cap="none" dirty="0" smtClean="0">
                <a:solidFill>
                  <a:srgbClr val="2E75B5"/>
                </a:solidFill>
                <a:latin typeface="Impact"/>
                <a:ea typeface="Impact"/>
                <a:cs typeface="Impact"/>
                <a:sym typeface="Impact"/>
              </a:rPr>
              <a:t>2017</a:t>
            </a:r>
            <a:endParaRPr lang="en-US" sz="1400" b="1" i="0" u="none" strike="noStrike" cap="none" dirty="0">
              <a:solidFill>
                <a:srgbClr val="2E75B5"/>
              </a:solidFill>
              <a:latin typeface="Impact"/>
              <a:ea typeface="Impact"/>
              <a:cs typeface="Impact"/>
              <a:sym typeface="Impact"/>
            </a:endParaRPr>
          </a:p>
        </p:txBody>
      </p:sp>
      <p:sp>
        <p:nvSpPr>
          <p:cNvPr id="295" name="Shape 295"/>
          <p:cNvSpPr txBox="1"/>
          <p:nvPr/>
        </p:nvSpPr>
        <p:spPr>
          <a:xfrm>
            <a:off x="6669786" y="2032000"/>
            <a:ext cx="928800" cy="800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smtClean="0">
                <a:solidFill>
                  <a:schemeClr val="accent1">
                    <a:lumMod val="75000"/>
                  </a:schemeClr>
                </a:solidFill>
                <a:latin typeface="Impact"/>
                <a:ea typeface="Impact"/>
                <a:cs typeface="Impact"/>
                <a:sym typeface="Impact"/>
              </a:rPr>
              <a:t>100</a:t>
            </a:r>
            <a:r>
              <a:rPr lang="en-US" sz="2400" b="0" i="0" u="none" strike="noStrike" cap="none" dirty="0" smtClean="0">
                <a:solidFill>
                  <a:schemeClr val="accent1">
                    <a:lumMod val="75000"/>
                  </a:schemeClr>
                </a:solidFill>
                <a:latin typeface="Impact"/>
                <a:ea typeface="Impact"/>
                <a:cs typeface="Impact"/>
                <a:sym typeface="Impact"/>
              </a:rPr>
              <a:t>%</a:t>
            </a:r>
            <a:endParaRPr lang="en-US" sz="2400" b="0" i="0" u="none" strike="noStrike" cap="none" dirty="0">
              <a:solidFill>
                <a:schemeClr val="accent1">
                  <a:lumMod val="75000"/>
                </a:schemeClr>
              </a:solidFill>
              <a:latin typeface="Impact"/>
              <a:ea typeface="Impact"/>
              <a:cs typeface="Impact"/>
              <a:sym typeface="Impact"/>
            </a:endParaRPr>
          </a:p>
          <a:p>
            <a:pPr marL="0" marR="0" lvl="0" indent="0" algn="l" rtl="0">
              <a:spcBef>
                <a:spcPts val="0"/>
              </a:spcBef>
              <a:buNone/>
            </a:pPr>
            <a:r>
              <a:rPr lang="en-US" dirty="0">
                <a:solidFill>
                  <a:srgbClr val="2E75B5"/>
                </a:solidFill>
                <a:latin typeface="Impact"/>
                <a:ea typeface="Impact"/>
                <a:cs typeface="Impact"/>
                <a:sym typeface="Impact"/>
              </a:rPr>
              <a:t>    </a:t>
            </a:r>
            <a:r>
              <a:rPr lang="en-US" sz="1400" b="0" i="0" u="none" strike="noStrike" cap="none" dirty="0" smtClean="0">
                <a:solidFill>
                  <a:srgbClr val="2E75B5"/>
                </a:solidFill>
                <a:latin typeface="Impact"/>
                <a:ea typeface="Impact"/>
                <a:cs typeface="Impact"/>
                <a:sym typeface="Impact"/>
              </a:rPr>
              <a:t>2017</a:t>
            </a:r>
            <a:endParaRPr lang="en-US" sz="1400" b="0" i="0" u="none" strike="noStrike" cap="none" dirty="0">
              <a:solidFill>
                <a:srgbClr val="2E75B5"/>
              </a:solidFill>
              <a:latin typeface="Impact"/>
              <a:ea typeface="Impact"/>
              <a:cs typeface="Impact"/>
              <a:sym typeface="Impac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2338">
            <a:off x="454083" y="4348842"/>
            <a:ext cx="1635564" cy="218075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90233">
            <a:off x="5521240" y="4938518"/>
            <a:ext cx="2503141" cy="1670846"/>
          </a:xfrm>
          <a:prstGeom prst="rect">
            <a:avLst/>
          </a:prstGeom>
        </p:spPr>
      </p:pic>
      <p:pic>
        <p:nvPicPr>
          <p:cNvPr id="34" name="Shape 307" descr="TFF logo Color.png 02-12-08.png"/>
          <p:cNvPicPr preferRelativeResize="0"/>
          <p:nvPr/>
        </p:nvPicPr>
        <p:blipFill rotWithShape="1">
          <a:blip r:embed="rId5">
            <a:alphaModFix/>
          </a:blip>
          <a:srcRect/>
          <a:stretch/>
        </p:blipFill>
        <p:spPr>
          <a:xfrm>
            <a:off x="628650" y="365125"/>
            <a:ext cx="928800" cy="86876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629840" y="457200"/>
            <a:ext cx="2949000" cy="8637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rgbClr val="385623"/>
              </a:buClr>
              <a:buSzPct val="25000"/>
              <a:buFont typeface="Georgia"/>
              <a:buNone/>
            </a:pPr>
            <a:r>
              <a:rPr lang="en-US" sz="4400" b="0" i="0" u="none" strike="noStrike" cap="none" dirty="0">
                <a:solidFill>
                  <a:srgbClr val="385623"/>
                </a:solidFill>
                <a:latin typeface="Georgia"/>
                <a:ea typeface="Georgia"/>
                <a:cs typeface="Georgia"/>
                <a:sym typeface="Georgia"/>
              </a:rPr>
              <a:t>         </a:t>
            </a:r>
            <a:r>
              <a:rPr lang="en-US" sz="4400" b="0" i="0" u="none" strike="noStrike" cap="none" dirty="0">
                <a:solidFill>
                  <a:srgbClr val="548135"/>
                </a:solidFill>
                <a:latin typeface="Georgia"/>
                <a:ea typeface="Georgia"/>
                <a:cs typeface="Georgia"/>
                <a:sym typeface="Georgia"/>
              </a:rPr>
              <a:t>Staff</a:t>
            </a:r>
          </a:p>
        </p:txBody>
      </p:sp>
      <p:sp>
        <p:nvSpPr>
          <p:cNvPr id="305" name="Shape 305"/>
          <p:cNvSpPr txBox="1">
            <a:spLocks noGrp="1"/>
          </p:cNvSpPr>
          <p:nvPr>
            <p:ph type="body" idx="1"/>
          </p:nvPr>
        </p:nvSpPr>
        <p:spPr>
          <a:xfrm>
            <a:off x="3887399" y="457200"/>
            <a:ext cx="5146200" cy="5403900"/>
          </a:xfrm>
          <a:prstGeom prst="rect">
            <a:avLst/>
          </a:prstGeom>
          <a:solidFill>
            <a:srgbClr val="F2F2F2"/>
          </a:solidFill>
          <a:ln>
            <a:noFill/>
          </a:ln>
        </p:spPr>
        <p:txBody>
          <a:bodyPr lIns="91425" tIns="45700" rIns="91425" bIns="45700" anchor="t" anchorCtr="0">
            <a:noAutofit/>
          </a:bodyPr>
          <a:lstStyle/>
          <a:p>
            <a:pPr marL="0" marR="0" lvl="0" indent="0" algn="l" rtl="0">
              <a:lnSpc>
                <a:spcPct val="90000"/>
              </a:lnSpc>
              <a:spcBef>
                <a:spcPts val="1000"/>
              </a:spcBef>
              <a:spcAft>
                <a:spcPts val="0"/>
              </a:spcAft>
              <a:buClr>
                <a:schemeClr val="dk1"/>
              </a:buClr>
              <a:buSzPct val="25000"/>
              <a:buFont typeface="Arial"/>
              <a:buNone/>
            </a:pPr>
            <a:endParaRPr sz="32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buClr>
                <a:schemeClr val="dk1"/>
              </a:buClr>
              <a:buSzPct val="25000"/>
              <a:buFont typeface="Arial"/>
              <a:buNone/>
            </a:pPr>
            <a:endParaRPr sz="3200" b="0" i="0" u="none" strike="noStrike" cap="none" dirty="0">
              <a:solidFill>
                <a:schemeClr val="dk1"/>
              </a:solidFill>
              <a:latin typeface="Calibri"/>
              <a:ea typeface="Calibri"/>
              <a:cs typeface="Calibri"/>
              <a:sym typeface="Calibri"/>
            </a:endParaRPr>
          </a:p>
        </p:txBody>
      </p:sp>
      <p:sp>
        <p:nvSpPr>
          <p:cNvPr id="306" name="Shape 306"/>
          <p:cNvSpPr txBox="1">
            <a:spLocks noGrp="1"/>
          </p:cNvSpPr>
          <p:nvPr>
            <p:ph type="body" idx="2"/>
          </p:nvPr>
        </p:nvSpPr>
        <p:spPr>
          <a:xfrm>
            <a:off x="128016" y="1521993"/>
            <a:ext cx="3805103" cy="4997679"/>
          </a:xfrm>
          <a:prstGeom prst="rect">
            <a:avLst/>
          </a:prstGeom>
          <a:solidFill>
            <a:srgbClr val="7B7B7B"/>
          </a:solidFill>
          <a:ln>
            <a:noFill/>
          </a:ln>
        </p:spPr>
        <p:txBody>
          <a:bodyPr lIns="91425" tIns="45700" rIns="91425" bIns="45700" anchor="ctr" anchorCtr="0">
            <a:noAutofit/>
          </a:bodyPr>
          <a:lstStyle/>
          <a:p>
            <a:pPr marL="347662" lvl="0" indent="-182562">
              <a:lnSpc>
                <a:spcPct val="100000"/>
              </a:lnSpc>
              <a:spcBef>
                <a:spcPts val="0"/>
              </a:spcBef>
              <a:buClr>
                <a:srgbClr val="DBDBDB"/>
              </a:buClr>
              <a:buSzPct val="25000"/>
            </a:pPr>
            <a:r>
              <a:rPr lang="en-US" sz="2000" b="1" dirty="0">
                <a:solidFill>
                  <a:srgbClr val="DBDBDB"/>
                </a:solidFill>
                <a:latin typeface="Georgia"/>
                <a:ea typeface="Georgia"/>
                <a:cs typeface="Georgia"/>
                <a:sym typeface="Georgia"/>
              </a:rPr>
              <a:t>Jean Buckley</a:t>
            </a:r>
            <a:r>
              <a:rPr lang="en-US" sz="2000" dirty="0">
                <a:solidFill>
                  <a:srgbClr val="C9C9C9"/>
                </a:solidFill>
                <a:latin typeface="Georgia"/>
                <a:ea typeface="Georgia"/>
                <a:cs typeface="Georgia"/>
                <a:sym typeface="Georgia"/>
              </a:rPr>
              <a:t>, </a:t>
            </a:r>
            <a:r>
              <a:rPr lang="en-US" sz="2000" i="1" dirty="0" smtClean="0">
                <a:solidFill>
                  <a:srgbClr val="C9C9C9"/>
                </a:solidFill>
                <a:latin typeface="Georgia"/>
                <a:ea typeface="Georgia"/>
                <a:cs typeface="Georgia"/>
                <a:sym typeface="Georgia"/>
              </a:rPr>
              <a:t>President</a:t>
            </a:r>
          </a:p>
          <a:p>
            <a:pPr marL="347662" lvl="0" indent="-182562">
              <a:lnSpc>
                <a:spcPct val="100000"/>
              </a:lnSpc>
              <a:spcBef>
                <a:spcPts val="0"/>
              </a:spcBef>
              <a:buClr>
                <a:srgbClr val="DBDBDB"/>
              </a:buClr>
              <a:buSzPct val="25000"/>
            </a:pPr>
            <a:endParaRPr lang="en-US" sz="2000" i="1" dirty="0">
              <a:solidFill>
                <a:srgbClr val="C9C9C9"/>
              </a:solidFill>
              <a:latin typeface="Georgia"/>
              <a:ea typeface="Georgia"/>
              <a:cs typeface="Georgia"/>
              <a:sym typeface="Georgia"/>
            </a:endParaRPr>
          </a:p>
          <a:p>
            <a:pPr marL="347662" lvl="0" indent="-182562">
              <a:lnSpc>
                <a:spcPct val="100000"/>
              </a:lnSpc>
              <a:spcBef>
                <a:spcPts val="0"/>
              </a:spcBef>
              <a:buClr>
                <a:srgbClr val="385623"/>
              </a:buClr>
              <a:buSzPct val="25000"/>
            </a:pPr>
            <a:r>
              <a:rPr lang="en-US" sz="2000" b="1" dirty="0">
                <a:solidFill>
                  <a:schemeClr val="lt2"/>
                </a:solidFill>
                <a:latin typeface="Georgia"/>
                <a:ea typeface="Georgia"/>
                <a:cs typeface="Georgia"/>
                <a:sym typeface="Georgia"/>
              </a:rPr>
              <a:t>Dan Teefey</a:t>
            </a:r>
            <a:r>
              <a:rPr lang="en-US" sz="2000" i="1" dirty="0">
                <a:solidFill>
                  <a:srgbClr val="C9C9C9"/>
                </a:solidFill>
                <a:latin typeface="Georgia"/>
                <a:ea typeface="Georgia"/>
                <a:cs typeface="Georgia"/>
                <a:sym typeface="Georgia"/>
              </a:rPr>
              <a:t>, Executive </a:t>
            </a:r>
            <a:r>
              <a:rPr lang="en-US" sz="2000" i="1" dirty="0" smtClean="0">
                <a:solidFill>
                  <a:srgbClr val="C9C9C9"/>
                </a:solidFill>
                <a:latin typeface="Georgia"/>
                <a:ea typeface="Georgia"/>
                <a:cs typeface="Georgia"/>
                <a:sym typeface="Georgia"/>
              </a:rPr>
              <a:t>Director</a:t>
            </a:r>
          </a:p>
          <a:p>
            <a:pPr marL="347662" lvl="0" indent="-182562">
              <a:lnSpc>
                <a:spcPct val="100000"/>
              </a:lnSpc>
              <a:spcBef>
                <a:spcPts val="0"/>
              </a:spcBef>
              <a:buClr>
                <a:srgbClr val="385623"/>
              </a:buClr>
              <a:buSzPct val="25000"/>
            </a:pPr>
            <a:endParaRPr lang="en-US" sz="2000" i="1" dirty="0">
              <a:solidFill>
                <a:srgbClr val="C9C9C9"/>
              </a:solidFill>
              <a:latin typeface="Georgia"/>
              <a:ea typeface="Georgia"/>
              <a:cs typeface="Georgia"/>
              <a:sym typeface="Georgia"/>
            </a:endParaRPr>
          </a:p>
          <a:p>
            <a:pPr marL="347662" lvl="0" indent="-182562">
              <a:lnSpc>
                <a:spcPct val="100000"/>
              </a:lnSpc>
              <a:spcBef>
                <a:spcPts val="0"/>
              </a:spcBef>
              <a:buClr>
                <a:srgbClr val="DBDBDB"/>
              </a:buClr>
              <a:buSzPct val="25000"/>
            </a:pPr>
            <a:r>
              <a:rPr lang="en-US" sz="2000" b="1" dirty="0">
                <a:solidFill>
                  <a:srgbClr val="DBDBDB"/>
                </a:solidFill>
                <a:latin typeface="Georgia"/>
                <a:ea typeface="Georgia"/>
                <a:cs typeface="Georgia"/>
                <a:sym typeface="Georgia"/>
              </a:rPr>
              <a:t>Kim Bielik</a:t>
            </a:r>
            <a:r>
              <a:rPr lang="en-US" sz="2000" dirty="0">
                <a:solidFill>
                  <a:srgbClr val="C9C9C9"/>
                </a:solidFill>
                <a:latin typeface="Georgia"/>
                <a:ea typeface="Georgia"/>
                <a:cs typeface="Georgia"/>
                <a:sym typeface="Georgia"/>
              </a:rPr>
              <a:t>, </a:t>
            </a:r>
            <a:r>
              <a:rPr lang="en-US" sz="2000" i="1" dirty="0">
                <a:solidFill>
                  <a:srgbClr val="C9C9C9"/>
                </a:solidFill>
                <a:latin typeface="Georgia"/>
                <a:ea typeface="Georgia"/>
                <a:cs typeface="Georgia"/>
                <a:sym typeface="Georgia"/>
              </a:rPr>
              <a:t>Admin </a:t>
            </a:r>
            <a:r>
              <a:rPr lang="en-US" sz="2000" i="1" dirty="0" smtClean="0">
                <a:solidFill>
                  <a:srgbClr val="C9C9C9"/>
                </a:solidFill>
                <a:latin typeface="Georgia"/>
                <a:ea typeface="Georgia"/>
                <a:cs typeface="Georgia"/>
                <a:sym typeface="Georgia"/>
              </a:rPr>
              <a:t>Assistant </a:t>
            </a:r>
            <a:r>
              <a:rPr lang="en-US" sz="2000" i="1" dirty="0">
                <a:solidFill>
                  <a:srgbClr val="C9C9C9"/>
                </a:solidFill>
                <a:latin typeface="Georgia"/>
                <a:ea typeface="Georgia"/>
                <a:cs typeface="Georgia"/>
                <a:sym typeface="Georgia"/>
              </a:rPr>
              <a:t>&amp; Grants </a:t>
            </a:r>
            <a:r>
              <a:rPr lang="en-US" sz="2000" i="1" dirty="0" smtClean="0">
                <a:solidFill>
                  <a:srgbClr val="C9C9C9"/>
                </a:solidFill>
                <a:latin typeface="Georgia"/>
                <a:ea typeface="Georgia"/>
                <a:cs typeface="Georgia"/>
                <a:sym typeface="Georgia"/>
              </a:rPr>
              <a:t>Manager</a:t>
            </a:r>
          </a:p>
          <a:p>
            <a:pPr marL="347662" lvl="0" indent="-182562">
              <a:lnSpc>
                <a:spcPct val="100000"/>
              </a:lnSpc>
              <a:spcBef>
                <a:spcPts val="0"/>
              </a:spcBef>
              <a:buClr>
                <a:srgbClr val="DBDBDB"/>
              </a:buClr>
              <a:buSzPct val="25000"/>
            </a:pPr>
            <a:endParaRPr lang="en-US" sz="2000" i="1" dirty="0">
              <a:solidFill>
                <a:srgbClr val="C9C9C9"/>
              </a:solidFill>
              <a:latin typeface="Georgia"/>
              <a:ea typeface="Georgia"/>
              <a:cs typeface="Georgia"/>
              <a:sym typeface="Georgia"/>
            </a:endParaRPr>
          </a:p>
          <a:p>
            <a:pPr marL="347662" lvl="0" indent="-182562">
              <a:lnSpc>
                <a:spcPct val="100000"/>
              </a:lnSpc>
              <a:spcBef>
                <a:spcPts val="0"/>
              </a:spcBef>
              <a:buClr>
                <a:srgbClr val="DBDBDB"/>
              </a:buClr>
              <a:buSzPct val="25000"/>
            </a:pPr>
            <a:r>
              <a:rPr lang="en-US" sz="2000" b="1" dirty="0">
                <a:solidFill>
                  <a:srgbClr val="DBDBDB"/>
                </a:solidFill>
                <a:latin typeface="Georgia"/>
                <a:ea typeface="Georgia"/>
                <a:cs typeface="Georgia"/>
                <a:sym typeface="Georgia"/>
              </a:rPr>
              <a:t>Terry Jenkins</a:t>
            </a:r>
            <a:r>
              <a:rPr lang="en-US" sz="2000" dirty="0">
                <a:solidFill>
                  <a:srgbClr val="C9C9C9"/>
                </a:solidFill>
                <a:latin typeface="Georgia"/>
                <a:ea typeface="Georgia"/>
                <a:cs typeface="Georgia"/>
                <a:sym typeface="Georgia"/>
              </a:rPr>
              <a:t>, </a:t>
            </a:r>
            <a:r>
              <a:rPr lang="en-US" sz="2000" i="1" dirty="0">
                <a:solidFill>
                  <a:srgbClr val="C9C9C9"/>
                </a:solidFill>
                <a:latin typeface="Georgia"/>
                <a:ea typeface="Georgia"/>
                <a:cs typeface="Georgia"/>
                <a:sym typeface="Georgia"/>
              </a:rPr>
              <a:t>Program </a:t>
            </a:r>
            <a:r>
              <a:rPr lang="en-US" sz="2000" i="1" dirty="0" smtClean="0">
                <a:solidFill>
                  <a:srgbClr val="C9C9C9"/>
                </a:solidFill>
                <a:latin typeface="Georgia"/>
                <a:ea typeface="Georgia"/>
                <a:cs typeface="Georgia"/>
                <a:sym typeface="Georgia"/>
              </a:rPr>
              <a:t>Manager</a:t>
            </a:r>
          </a:p>
          <a:p>
            <a:pPr marL="347662" lvl="0" indent="-182562">
              <a:lnSpc>
                <a:spcPct val="100000"/>
              </a:lnSpc>
              <a:spcBef>
                <a:spcPts val="0"/>
              </a:spcBef>
              <a:buClr>
                <a:srgbClr val="DBDBDB"/>
              </a:buClr>
              <a:buSzPct val="25000"/>
            </a:pPr>
            <a:endParaRPr lang="en-US" sz="2000" i="1" dirty="0">
              <a:solidFill>
                <a:srgbClr val="C9C9C9"/>
              </a:solidFill>
              <a:latin typeface="Georgia"/>
              <a:ea typeface="Georgia"/>
              <a:cs typeface="Georgia"/>
              <a:sym typeface="Georgia"/>
            </a:endParaRPr>
          </a:p>
          <a:p>
            <a:pPr marL="347662" lvl="0" indent="-182562">
              <a:lnSpc>
                <a:spcPct val="100000"/>
              </a:lnSpc>
              <a:spcBef>
                <a:spcPts val="0"/>
              </a:spcBef>
              <a:buClr>
                <a:srgbClr val="DBDBDB"/>
              </a:buClr>
              <a:buSzPct val="25000"/>
            </a:pPr>
            <a:r>
              <a:rPr lang="en-US" sz="2000" dirty="0">
                <a:solidFill>
                  <a:schemeClr val="bg1">
                    <a:lumMod val="95000"/>
                  </a:schemeClr>
                </a:solidFill>
                <a:latin typeface="Georgia"/>
                <a:ea typeface="Georgia"/>
                <a:cs typeface="Georgia"/>
                <a:sym typeface="Georgia"/>
              </a:rPr>
              <a:t>Angie Schlater, </a:t>
            </a:r>
          </a:p>
          <a:p>
            <a:pPr marL="347662" indent="-182562">
              <a:lnSpc>
                <a:spcPct val="100000"/>
              </a:lnSpc>
              <a:spcBef>
                <a:spcPts val="0"/>
              </a:spcBef>
              <a:buClr>
                <a:srgbClr val="DBDBDB"/>
              </a:buClr>
              <a:buSzPct val="25000"/>
            </a:pPr>
            <a:r>
              <a:rPr lang="en-US" sz="2000" i="1" dirty="0">
                <a:solidFill>
                  <a:srgbClr val="C9C9C9"/>
                </a:solidFill>
                <a:latin typeface="Georgia"/>
                <a:ea typeface="Georgia"/>
                <a:cs typeface="Georgia"/>
                <a:sym typeface="Georgia"/>
              </a:rPr>
              <a:t>Program </a:t>
            </a:r>
            <a:r>
              <a:rPr lang="en-US" sz="2000" i="1" dirty="0" smtClean="0">
                <a:solidFill>
                  <a:srgbClr val="C9C9C9"/>
                </a:solidFill>
                <a:latin typeface="Georgia"/>
                <a:ea typeface="Georgia"/>
                <a:cs typeface="Georgia"/>
                <a:sym typeface="Georgia"/>
              </a:rPr>
              <a:t>Associate</a:t>
            </a:r>
          </a:p>
          <a:p>
            <a:pPr marL="347662" indent="-182562">
              <a:lnSpc>
                <a:spcPct val="100000"/>
              </a:lnSpc>
              <a:spcBef>
                <a:spcPts val="0"/>
              </a:spcBef>
              <a:buClr>
                <a:srgbClr val="DBDBDB"/>
              </a:buClr>
              <a:buSzPct val="25000"/>
            </a:pPr>
            <a:endParaRPr lang="en-US" sz="2000" i="1" dirty="0">
              <a:solidFill>
                <a:srgbClr val="C9C9C9"/>
              </a:solidFill>
              <a:latin typeface="Georgia"/>
              <a:ea typeface="Georgia"/>
              <a:cs typeface="Georgia"/>
              <a:sym typeface="Georgia"/>
            </a:endParaRPr>
          </a:p>
          <a:p>
            <a:pPr marL="347662" lvl="0" indent="-182562">
              <a:lnSpc>
                <a:spcPct val="100000"/>
              </a:lnSpc>
              <a:spcBef>
                <a:spcPts val="0"/>
              </a:spcBef>
              <a:buClr>
                <a:srgbClr val="DBDBDB"/>
              </a:buClr>
              <a:buSzPct val="25000"/>
            </a:pPr>
            <a:r>
              <a:rPr lang="en-US" sz="2000" dirty="0">
                <a:solidFill>
                  <a:schemeClr val="bg1">
                    <a:lumMod val="95000"/>
                  </a:schemeClr>
                </a:solidFill>
                <a:latin typeface="Georgia"/>
                <a:ea typeface="Georgia"/>
                <a:cs typeface="Georgia"/>
                <a:sym typeface="Georgia"/>
              </a:rPr>
              <a:t>Megan Costigan,</a:t>
            </a:r>
          </a:p>
          <a:p>
            <a:pPr marL="347662" indent="-182562">
              <a:lnSpc>
                <a:spcPct val="100000"/>
              </a:lnSpc>
              <a:spcBef>
                <a:spcPts val="0"/>
              </a:spcBef>
              <a:buClr>
                <a:srgbClr val="385623"/>
              </a:buClr>
              <a:buSzPct val="25000"/>
            </a:pPr>
            <a:r>
              <a:rPr lang="en-US" sz="2000" i="1" dirty="0">
                <a:solidFill>
                  <a:srgbClr val="C9C9C9"/>
                </a:solidFill>
                <a:latin typeface="Georgia"/>
                <a:ea typeface="Georgia"/>
                <a:cs typeface="Georgia"/>
                <a:sym typeface="Georgia"/>
              </a:rPr>
              <a:t>Program Associate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3120" y="779475"/>
            <a:ext cx="5100480" cy="4680945"/>
          </a:xfrm>
          <a:prstGeom prst="rect">
            <a:avLst/>
          </a:prstGeom>
        </p:spPr>
      </p:pic>
      <p:pic>
        <p:nvPicPr>
          <p:cNvPr id="10" name="Shape 307" descr="TFF logo Color.png 02-12-08.png"/>
          <p:cNvPicPr preferRelativeResize="0"/>
          <p:nvPr/>
        </p:nvPicPr>
        <p:blipFill rotWithShape="1">
          <a:blip r:embed="rId4">
            <a:alphaModFix/>
          </a:blip>
          <a:srcRect/>
          <a:stretch/>
        </p:blipFill>
        <p:spPr>
          <a:xfrm>
            <a:off x="628650" y="365125"/>
            <a:ext cx="928800" cy="86876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p:nvPr/>
        </p:nvSpPr>
        <p:spPr>
          <a:xfrm>
            <a:off x="1143000" y="0"/>
            <a:ext cx="6858000" cy="6566053"/>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Calibri"/>
              <a:ea typeface="Calibri"/>
              <a:cs typeface="Calibri"/>
              <a:sym typeface="Calibri"/>
            </a:endParaRPr>
          </a:p>
        </p:txBody>
      </p:sp>
      <p:sp>
        <p:nvSpPr>
          <p:cNvPr id="4" name="Title 1"/>
          <p:cNvSpPr>
            <a:spLocks noGrp="1"/>
          </p:cNvSpPr>
          <p:nvPr>
            <p:ph type="title"/>
          </p:nvPr>
        </p:nvSpPr>
        <p:spPr>
          <a:xfrm>
            <a:off x="628650" y="365125"/>
            <a:ext cx="7886700" cy="1000967"/>
          </a:xfrm>
        </p:spPr>
        <p:txBody>
          <a:bodyPr/>
          <a:lstStyle/>
          <a:p>
            <a:r>
              <a:rPr lang="en-US" dirty="0" smtClean="0"/>
              <a:t>       Tracy Family Foundation </a:t>
            </a:r>
            <a:endParaRPr lang="en-US" dirty="0"/>
          </a:p>
        </p:txBody>
      </p:sp>
      <p:pic>
        <p:nvPicPr>
          <p:cNvPr id="5" name="Shape 307" descr="TFF logo Color.png 02-12-08.png"/>
          <p:cNvPicPr preferRelativeResize="0"/>
          <p:nvPr/>
        </p:nvPicPr>
        <p:blipFill rotWithShape="1">
          <a:blip r:embed="rId3">
            <a:alphaModFix/>
          </a:blip>
          <a:srcRect/>
          <a:stretch/>
        </p:blipFill>
        <p:spPr>
          <a:xfrm>
            <a:off x="628650" y="365125"/>
            <a:ext cx="928800" cy="868764"/>
          </a:xfrm>
          <a:prstGeom prst="rect">
            <a:avLst/>
          </a:prstGeom>
          <a:noFill/>
          <a:ln>
            <a:noFill/>
          </a:ln>
        </p:spPr>
      </p:pic>
      <p:sp>
        <p:nvSpPr>
          <p:cNvPr id="6" name="Text Placeholder 2"/>
          <p:cNvSpPr>
            <a:spLocks noGrp="1"/>
          </p:cNvSpPr>
          <p:nvPr>
            <p:ph type="body" idx="1"/>
          </p:nvPr>
        </p:nvSpPr>
        <p:spPr>
          <a:xfrm>
            <a:off x="628650" y="1366092"/>
            <a:ext cx="7886700" cy="5199961"/>
          </a:xfrm>
          <a:solidFill>
            <a:schemeClr val="accent6">
              <a:lumMod val="40000"/>
              <a:lumOff val="60000"/>
            </a:schemeClr>
          </a:solidFill>
          <a:ln w="38100">
            <a:solidFill>
              <a:schemeClr val="accent4">
                <a:lumMod val="50000"/>
              </a:schemeClr>
            </a:solidFill>
          </a:ln>
        </p:spPr>
        <p:txBody>
          <a:bodyPr/>
          <a:lstStyle/>
          <a:p>
            <a:pPr marL="177800" indent="0" algn="ctr">
              <a:buNone/>
            </a:pPr>
            <a:r>
              <a:rPr lang="en-US" b="1" dirty="0" smtClean="0">
                <a:solidFill>
                  <a:schemeClr val="accent4">
                    <a:lumMod val="50000"/>
                  </a:schemeClr>
                </a:solidFill>
              </a:rPr>
              <a:t>What are some of the exciting projects that the staff and committees are working on???</a:t>
            </a:r>
          </a:p>
          <a:p>
            <a:pPr marL="177800" indent="0">
              <a:buNone/>
            </a:pPr>
            <a:endParaRPr lang="en-US" sz="1000" dirty="0" smtClean="0"/>
          </a:p>
          <a:p>
            <a:pPr lvl="1"/>
            <a:r>
              <a:rPr lang="en-US" dirty="0" smtClean="0"/>
              <a:t>20 Year Planning</a:t>
            </a:r>
          </a:p>
          <a:p>
            <a:pPr lvl="1"/>
            <a:r>
              <a:rPr lang="en-US" dirty="0"/>
              <a:t>TFF as the legacy of Grandma &amp; Grandpa </a:t>
            </a:r>
            <a:r>
              <a:rPr lang="en-US" dirty="0" smtClean="0"/>
              <a:t>Tracy</a:t>
            </a:r>
          </a:p>
          <a:p>
            <a:pPr lvl="1"/>
            <a:r>
              <a:rPr lang="en-US" dirty="0" smtClean="0"/>
              <a:t>Increased Family Engagement &amp; Opportunities</a:t>
            </a:r>
          </a:p>
          <a:p>
            <a:pPr lvl="1"/>
            <a:r>
              <a:rPr lang="en-US" dirty="0" smtClean="0"/>
              <a:t>BCHS Scholarship Program</a:t>
            </a:r>
          </a:p>
          <a:p>
            <a:pPr lvl="1"/>
            <a:r>
              <a:rPr lang="en-US" dirty="0" smtClean="0"/>
              <a:t>Mt. Sterling Uptown Project </a:t>
            </a:r>
          </a:p>
          <a:p>
            <a:pPr lvl="1"/>
            <a:r>
              <a:rPr lang="en-US" dirty="0" smtClean="0"/>
              <a:t>BC Early Childcare Center</a:t>
            </a:r>
          </a:p>
          <a:p>
            <a:pPr lvl="1"/>
            <a:r>
              <a:rPr lang="en-US" dirty="0" smtClean="0"/>
              <a:t>2018 Brown County Community Survey</a:t>
            </a:r>
          </a:p>
          <a:p>
            <a:pPr lvl="1"/>
            <a:r>
              <a:rPr lang="en-US" dirty="0" smtClean="0"/>
              <a:t>School Leadership &amp; Catholic Schools</a:t>
            </a:r>
          </a:p>
          <a:p>
            <a:pPr lvl="1"/>
            <a:r>
              <a:rPr lang="en-US" dirty="0" smtClean="0"/>
              <a:t>Improved Communication to Family &amp; Grantees</a:t>
            </a:r>
          </a:p>
          <a:p>
            <a:pPr lvl="1"/>
            <a:r>
              <a:rPr lang="en-US" dirty="0" smtClean="0"/>
              <a:t>Strengthening the capacity of nonprofits</a:t>
            </a:r>
          </a:p>
        </p:txBody>
      </p:sp>
    </p:spTree>
  </p:cSld>
  <p:clrMapOvr>
    <a:masterClrMapping/>
  </p:clrMapOvr>
</p:sld>
</file>

<file path=ppt/theme/theme1.xml><?xml version="1.0" encoding="utf-8"?>
<a:theme xmlns:a="http://schemas.openxmlformats.org/drawingml/2006/main" name="Hardcover">
  <a:themeElements>
    <a:clrScheme name="Hardcover">
      <a:dk1>
        <a:srgbClr val="000000"/>
      </a:dk1>
      <a:lt1>
        <a:srgbClr val="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ardcover">
  <a:themeElements>
    <a:clrScheme name="Hardcover">
      <a:dk1>
        <a:srgbClr val="000000"/>
      </a:dk1>
      <a:lt1>
        <a:srgbClr val="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3781</TotalTime>
  <Words>2094</Words>
  <Application>Microsoft Office PowerPoint</Application>
  <PresentationFormat>On-screen Show (4:3)</PresentationFormat>
  <Paragraphs>356</Paragraphs>
  <Slides>27</Slides>
  <Notes>26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Impact</vt:lpstr>
      <vt:lpstr>Book Antiqua</vt:lpstr>
      <vt:lpstr>Noto Sans Symbols</vt:lpstr>
      <vt:lpstr>Calibri</vt:lpstr>
      <vt:lpstr>Georgia</vt:lpstr>
      <vt:lpstr>Times New Roman</vt:lpstr>
      <vt:lpstr>Permanent Marker</vt:lpstr>
      <vt:lpstr>Arial</vt:lpstr>
      <vt:lpstr>Quattrocento</vt:lpstr>
      <vt:lpstr>Wingdings</vt:lpstr>
      <vt:lpstr>Hardcover</vt:lpstr>
      <vt:lpstr>Hardcover</vt:lpstr>
      <vt:lpstr>Office Theme</vt:lpstr>
      <vt:lpstr>Annual Next Gen Ozark Meeting</vt:lpstr>
      <vt:lpstr>Agenda</vt:lpstr>
      <vt:lpstr>4G Breakout Activity</vt:lpstr>
      <vt:lpstr>Tracy Family Foundation     </vt:lpstr>
      <vt:lpstr>Board and Next Generation Advisory Board (NGAB)</vt:lpstr>
      <vt:lpstr>2018 TFF Committees</vt:lpstr>
      <vt:lpstr>PowerPoint Presentation</vt:lpstr>
      <vt:lpstr>         Staff</vt:lpstr>
      <vt:lpstr>       Tracy Family Foundation </vt:lpstr>
      <vt:lpstr>PowerPoint Presentation</vt:lpstr>
      <vt:lpstr>Next Gen Advisory Board 2018</vt:lpstr>
      <vt:lpstr>NGAB Update</vt:lpstr>
      <vt:lpstr>Next Gen Grant Program Opportunities</vt:lpstr>
      <vt:lpstr>Next Gen Grant Program Opportunities (Cont’d)</vt:lpstr>
      <vt:lpstr>Our Growing Numbers as of 6/6/18</vt:lpstr>
      <vt:lpstr>Tracy Family Outreach</vt:lpstr>
      <vt:lpstr>Servember The first annual family volunteer month</vt:lpstr>
      <vt:lpstr>Social Media </vt:lpstr>
      <vt:lpstr>How To Videos</vt:lpstr>
      <vt:lpstr>NG and MG Review/Voting</vt:lpstr>
      <vt:lpstr>Introduction</vt:lpstr>
      <vt:lpstr>Next Generation Grants</vt:lpstr>
      <vt:lpstr>Next Generation Grants</vt:lpstr>
      <vt:lpstr>3G Matching Grants</vt:lpstr>
      <vt:lpstr>3G Matching Grants</vt:lpstr>
      <vt:lpstr>3G Matching Grants</vt:lpstr>
      <vt:lpstr>Group Photo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Next Gen Ozark Meeting</dc:title>
  <dc:creator>Kim Bielik</dc:creator>
  <cp:lastModifiedBy>Megan Costigan</cp:lastModifiedBy>
  <cp:revision>56</cp:revision>
  <dcterms:modified xsi:type="dcterms:W3CDTF">2018-06-27T19:16:14Z</dcterms:modified>
</cp:coreProperties>
</file>